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tags/tag4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87" r:id="rId2"/>
    <p:sldMasterId id="2147483756" r:id="rId3"/>
    <p:sldMasterId id="2147483846" r:id="rId4"/>
    <p:sldMasterId id="2147483898" r:id="rId5"/>
  </p:sldMasterIdLst>
  <p:notesMasterIdLst>
    <p:notesMasterId r:id="rId9"/>
  </p:notesMasterIdLst>
  <p:handoutMasterIdLst>
    <p:handoutMasterId r:id="rId10"/>
  </p:handoutMasterIdLst>
  <p:sldIdLst>
    <p:sldId id="2153" r:id="rId6"/>
    <p:sldId id="2171" r:id="rId7"/>
    <p:sldId id="2172" r:id="rId8"/>
  </p:sldIdLst>
  <p:sldSz cx="12192000" cy="6858000"/>
  <p:notesSz cx="6788150" cy="9923463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umthep Bunnak" initials="PB" lastIdx="1" clrIdx="0"/>
  <p:cmAuthor id="2" name="Windows User" initials="WU" lastIdx="3" clrIdx="1"/>
  <p:cmAuthor id="3" name="Chonlaglid Watchararattanapol" initials="C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FFCC"/>
    <a:srgbClr val="FF0000"/>
    <a:srgbClr val="000000"/>
    <a:srgbClr val="99CCFF"/>
    <a:srgbClr val="A2A050"/>
    <a:srgbClr val="9A9A38"/>
    <a:srgbClr val="8D8B45"/>
    <a:srgbClr val="AEAC5A"/>
    <a:srgbClr val="808000"/>
    <a:srgbClr val="66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405" autoAdjust="0"/>
    <p:restoredTop sz="95455" autoAdjust="0"/>
  </p:normalViewPr>
  <p:slideViewPr>
    <p:cSldViewPr>
      <p:cViewPr>
        <p:scale>
          <a:sx n="77" d="100"/>
          <a:sy n="77" d="100"/>
        </p:scale>
        <p:origin x="-114" y="-762"/>
      </p:cViewPr>
      <p:guideLst>
        <p:guide orient="horz" pos="2114"/>
        <p:guide pos="3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6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2942271" cy="496729"/>
          </a:xfrm>
          <a:prstGeom prst="rect">
            <a:avLst/>
          </a:prstGeom>
        </p:spPr>
        <p:txBody>
          <a:bodyPr vert="horz" lIns="94767" tIns="47380" rIns="94767" bIns="4738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4298" y="9"/>
            <a:ext cx="2942271" cy="496729"/>
          </a:xfrm>
          <a:prstGeom prst="rect">
            <a:avLst/>
          </a:prstGeom>
        </p:spPr>
        <p:txBody>
          <a:bodyPr vert="horz" lIns="94767" tIns="47380" rIns="94767" bIns="4738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7609B3-7AD0-4392-91FD-FB7FC8C01D32}" type="datetimeFigureOut">
              <a:rPr lang="th-TH"/>
              <a:pPr>
                <a:defRPr/>
              </a:pPr>
              <a:t>15/03/64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5149"/>
            <a:ext cx="2942271" cy="496728"/>
          </a:xfrm>
          <a:prstGeom prst="rect">
            <a:avLst/>
          </a:prstGeom>
        </p:spPr>
        <p:txBody>
          <a:bodyPr vert="horz" lIns="94767" tIns="47380" rIns="94767" bIns="4738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4298" y="9425149"/>
            <a:ext cx="2942271" cy="496728"/>
          </a:xfrm>
          <a:prstGeom prst="rect">
            <a:avLst/>
          </a:prstGeom>
        </p:spPr>
        <p:txBody>
          <a:bodyPr vert="horz" wrap="square" lIns="94767" tIns="47380" rIns="94767" bIns="4738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02D23D-6B60-4A76-B19A-3C2671DF507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xmlns="" val="626963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2942271" cy="496729"/>
          </a:xfrm>
          <a:prstGeom prst="rect">
            <a:avLst/>
          </a:prstGeom>
        </p:spPr>
        <p:txBody>
          <a:bodyPr vert="horz" lIns="94750" tIns="47371" rIns="94750" bIns="47371" rtlCol="0"/>
          <a:lstStyle>
            <a:lvl1pPr algn="l" eaLnBrk="1" hangingPunct="1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4298" y="9"/>
            <a:ext cx="2942271" cy="496729"/>
          </a:xfrm>
          <a:prstGeom prst="rect">
            <a:avLst/>
          </a:prstGeom>
        </p:spPr>
        <p:txBody>
          <a:bodyPr vert="horz" lIns="94750" tIns="47371" rIns="94750" bIns="47371" rtlCol="0"/>
          <a:lstStyle>
            <a:lvl1pPr algn="r" eaLnBrk="1" hangingPunct="1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F89FEA-9404-4BE7-AF8F-46B1FEBA7FA3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0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0" tIns="47371" rIns="94750" bIns="4737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505" y="4713371"/>
            <a:ext cx="5431153" cy="4465796"/>
          </a:xfrm>
          <a:prstGeom prst="rect">
            <a:avLst/>
          </a:prstGeom>
        </p:spPr>
        <p:txBody>
          <a:bodyPr vert="horz" lIns="94750" tIns="47371" rIns="94750" bIns="4737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5149"/>
            <a:ext cx="2942271" cy="496728"/>
          </a:xfrm>
          <a:prstGeom prst="rect">
            <a:avLst/>
          </a:prstGeom>
        </p:spPr>
        <p:txBody>
          <a:bodyPr vert="horz" lIns="94750" tIns="47371" rIns="94750" bIns="47371" rtlCol="0" anchor="b"/>
          <a:lstStyle>
            <a:lvl1pPr algn="l" eaLnBrk="1" hangingPunct="1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4298" y="9425149"/>
            <a:ext cx="2942271" cy="496728"/>
          </a:xfrm>
          <a:prstGeom prst="rect">
            <a:avLst/>
          </a:prstGeom>
        </p:spPr>
        <p:txBody>
          <a:bodyPr vert="horz" wrap="square" lIns="94750" tIns="47371" rIns="94750" bIns="47371" numCol="1" anchor="b" anchorCtr="0" compatLnSpc="1"/>
          <a:lstStyle>
            <a:lvl1pPr algn="r" eaLnBrk="1" hangingPunct="1">
              <a:defRPr sz="1100"/>
            </a:lvl1pPr>
          </a:lstStyle>
          <a:p>
            <a:pPr>
              <a:defRPr/>
            </a:pPr>
            <a:fld id="{972D51B1-82B3-4E54-8C10-45151BCC2696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xmlns="" val="3925978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472000" y="6485301"/>
            <a:ext cx="720001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370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7949" y="6498000"/>
            <a:ext cx="576064" cy="360000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ctr">
              <a:defRPr sz="24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defTabSz="1218565" eaLnBrk="1" fontAlgn="auto" hangingPunct="1">
              <a:spcBef>
                <a:spcPts val="0"/>
              </a:spcBef>
              <a:spcAft>
                <a:spcPts val="0"/>
              </a:spcAft>
            </a:pPr>
            <a:fld id="{276AC52B-9AA2-45C0-B445-656CACC1B20F}" type="slidenum">
              <a:rPr lang="th-TH" smtClean="0">
                <a:solidFill>
                  <a:prstClr val="black"/>
                </a:solidFill>
              </a:rPr>
              <a:pPr defTabSz="121856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A50FA39-317D-4A2A-B5BD-1B44E128F05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15/03/64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3561BA9-CDCF-4958-B8AB-66F3BF063E1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CD4CFC1-B0F7-413B-A628-602207E355F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15/03/64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3561BA9-CDCF-4958-B8AB-66F3BF063E1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CA90D13-B6CE-4647-87F2-A0D6E773EB3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15/03/64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3561BA9-CDCF-4958-B8AB-66F3BF063E1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8F48450-2EAF-437D-A23C-E674450234B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15/03/64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3561BA9-CDCF-4958-B8AB-66F3BF063E1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E661034-7C49-4D15-AF79-DC7619126F4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15/03/64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3561BA9-CDCF-4958-B8AB-66F3BF063E1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967CE8B3-4C66-4BD9-92CB-460C3D473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15/03/64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3561BA9-CDCF-4958-B8AB-66F3BF063E1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9285290-6C69-40BC-B7DE-298DF619D8B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15/03/64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3561BA9-CDCF-4958-B8AB-66F3BF063E1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03E14E7-B1E4-4EB0-954E-F5596B72101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15/03/64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3561BA9-CDCF-4958-B8AB-66F3BF063E1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E7223E0-990E-47D2-9465-89EE88DB2B6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15/03/64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3561BA9-CDCF-4958-B8AB-66F3BF063E1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7EF16B5-566B-481D-B6A5-84B5CF63C2B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15/03/64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3561BA9-CDCF-4958-B8AB-66F3BF063E1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CB71A49-1E32-45AF-84CA-885F8D80FC9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15/03/64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3561BA9-CDCF-4958-B8AB-66F3BF063E1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3907974" y="1063755"/>
            <a:ext cx="4376057" cy="77068"/>
            <a:chOff x="4379494" y="697832"/>
            <a:chExt cx="2586787" cy="168442"/>
          </a:xfrm>
        </p:grpSpPr>
        <p:sp>
          <p:nvSpPr>
            <p:cNvPr id="6" name="Rectangle 5"/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05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05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05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05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05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3"/>
            <a:ext cx="115731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9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3"/>
            <a:ext cx="115731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9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597857"/>
            <a:ext cx="12192000" cy="260147"/>
            <a:chOff x="4379494" y="697832"/>
            <a:chExt cx="2586787" cy="168442"/>
          </a:xfrm>
        </p:grpSpPr>
        <p:sp>
          <p:nvSpPr>
            <p:cNvPr id="6" name="Rectangle 5"/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05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05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05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05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05"/>
            </a:p>
          </p:txBody>
        </p:sp>
      </p:grpSp>
      <p:sp>
        <p:nvSpPr>
          <p:cNvPr id="3" name="Rectangle 2"/>
          <p:cNvSpPr/>
          <p:nvPr userDrawn="1"/>
        </p:nvSpPr>
        <p:spPr>
          <a:xfrm flipV="1">
            <a:off x="1" y="3726718"/>
            <a:ext cx="176212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" y="2858807"/>
            <a:ext cx="12191999" cy="2204134"/>
          </a:xfrm>
          <a:prstGeom prst="rect">
            <a:avLst/>
          </a:prstGeom>
          <a:gradFill flip="none" rotWithShape="1">
            <a:gsLst>
              <a:gs pos="74000">
                <a:schemeClr val="accent6">
                  <a:alpha val="70000"/>
                </a:schemeClr>
              </a:gs>
              <a:gs pos="45000">
                <a:schemeClr val="accent6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05"/>
          </a:p>
        </p:txBody>
      </p:sp>
      <p:grpSp>
        <p:nvGrpSpPr>
          <p:cNvPr id="2" name="Graphic 14"/>
          <p:cNvGrpSpPr/>
          <p:nvPr userDrawn="1"/>
        </p:nvGrpSpPr>
        <p:grpSpPr>
          <a:xfrm>
            <a:off x="753449" y="2639308"/>
            <a:ext cx="4261727" cy="3351921"/>
            <a:chOff x="2444748" y="555045"/>
            <a:chExt cx="7282048" cy="5727454"/>
          </a:xfrm>
        </p:grpSpPr>
        <p:sp>
          <p:nvSpPr>
            <p:cNvPr id="3" name="Freeform: Shape 2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05"/>
            </a:p>
          </p:txBody>
        </p:sp>
        <p:sp>
          <p:nvSpPr>
            <p:cNvPr id="4" name="Freeform: Shape 3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05" dirty="0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05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05" dirty="0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05" dirty="0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05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05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-1" fmla="*/ 2536444 w 3976489"/>
                <a:gd name="connsiteY0-2" fmla="*/ 0 h 4238316"/>
                <a:gd name="connsiteX1-3" fmla="*/ 3976489 w 3976489"/>
                <a:gd name="connsiteY1-4" fmla="*/ 241371 h 4238316"/>
                <a:gd name="connsiteX2-5" fmla="*/ 3968307 w 3976489"/>
                <a:gd name="connsiteY2-6" fmla="*/ 4238316 h 4238316"/>
                <a:gd name="connsiteX3-7" fmla="*/ 0 w 3976489"/>
                <a:gd name="connsiteY3-8" fmla="*/ 4238316 h 4238316"/>
                <a:gd name="connsiteX0-9" fmla="*/ 2536444 w 3976489"/>
                <a:gd name="connsiteY0-10" fmla="*/ 0 h 4238316"/>
                <a:gd name="connsiteX1-11" fmla="*/ 3976489 w 3976489"/>
                <a:gd name="connsiteY1-12" fmla="*/ 213683 h 4238316"/>
                <a:gd name="connsiteX2-13" fmla="*/ 3968307 w 3976489"/>
                <a:gd name="connsiteY2-14" fmla="*/ 4238316 h 4238316"/>
                <a:gd name="connsiteX3-15" fmla="*/ 0 w 3976489"/>
                <a:gd name="connsiteY3-16" fmla="*/ 4238316 h 4238316"/>
                <a:gd name="connsiteX0-17" fmla="*/ 2473335 w 3976489"/>
                <a:gd name="connsiteY0-18" fmla="*/ 0 h 4035268"/>
                <a:gd name="connsiteX1-19" fmla="*/ 3976489 w 3976489"/>
                <a:gd name="connsiteY1-20" fmla="*/ 10635 h 4035268"/>
                <a:gd name="connsiteX2-21" fmla="*/ 3968307 w 3976489"/>
                <a:gd name="connsiteY2-22" fmla="*/ 4035268 h 4035268"/>
                <a:gd name="connsiteX3-23" fmla="*/ 0 w 3976489"/>
                <a:gd name="connsiteY3-24" fmla="*/ 4035268 h 40352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05" dirty="0"/>
            </a:p>
          </p:txBody>
        </p:sp>
      </p:grpSp>
      <p:sp>
        <p:nvSpPr>
          <p:cNvPr id="11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0753" y="2858807"/>
            <a:ext cx="3907113" cy="21866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09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278765" indent="0">
              <a:buNone/>
              <a:defRPr sz="1705"/>
            </a:lvl2pPr>
            <a:lvl3pPr marL="557530" indent="0">
              <a:buNone/>
              <a:defRPr sz="1465"/>
            </a:lvl3pPr>
            <a:lvl4pPr marL="835660" indent="0">
              <a:buNone/>
              <a:defRPr sz="1220"/>
            </a:lvl4pPr>
            <a:lvl5pPr marL="1114425" indent="0">
              <a:buNone/>
              <a:defRPr sz="1220"/>
            </a:lvl5pPr>
            <a:lvl6pPr marL="1393190" indent="0">
              <a:buNone/>
              <a:defRPr sz="1220"/>
            </a:lvl6pPr>
            <a:lvl7pPr marL="1671955" indent="0">
              <a:buNone/>
              <a:defRPr sz="1220"/>
            </a:lvl7pPr>
            <a:lvl8pPr marL="1950085" indent="0">
              <a:buNone/>
              <a:defRPr sz="1220"/>
            </a:lvl8pPr>
            <a:lvl9pPr marL="2228850" indent="0">
              <a:buNone/>
              <a:defRPr sz="122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 userDrawn="1"/>
        </p:nvSpPr>
        <p:spPr>
          <a:xfrm>
            <a:off x="292771" y="312821"/>
            <a:ext cx="7503695" cy="6304547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705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55452"/>
            <a:ext cx="12192000" cy="234888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95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5027" y="2193892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73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278765" indent="0">
              <a:buNone/>
              <a:defRPr sz="1705"/>
            </a:lvl2pPr>
            <a:lvl3pPr marL="557530" indent="0">
              <a:buNone/>
              <a:defRPr sz="1465"/>
            </a:lvl3pPr>
            <a:lvl4pPr marL="835660" indent="0">
              <a:buNone/>
              <a:defRPr sz="1220"/>
            </a:lvl4pPr>
            <a:lvl5pPr marL="1114425" indent="0">
              <a:buNone/>
              <a:defRPr sz="1220"/>
            </a:lvl5pPr>
            <a:lvl6pPr marL="1393190" indent="0">
              <a:buNone/>
              <a:defRPr sz="1220"/>
            </a:lvl6pPr>
            <a:lvl7pPr marL="1671955" indent="0">
              <a:buNone/>
              <a:defRPr sz="1220"/>
            </a:lvl7pPr>
            <a:lvl8pPr marL="1950085" indent="0">
              <a:buNone/>
              <a:defRPr sz="1220"/>
            </a:lvl8pPr>
            <a:lvl9pPr marL="2228850" indent="0">
              <a:buNone/>
              <a:defRPr sz="122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95615" y="2193892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73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278765" indent="0">
              <a:buNone/>
              <a:defRPr sz="1705"/>
            </a:lvl2pPr>
            <a:lvl3pPr marL="557530" indent="0">
              <a:buNone/>
              <a:defRPr sz="1465"/>
            </a:lvl3pPr>
            <a:lvl4pPr marL="835660" indent="0">
              <a:buNone/>
              <a:defRPr sz="1220"/>
            </a:lvl4pPr>
            <a:lvl5pPr marL="1114425" indent="0">
              <a:buNone/>
              <a:defRPr sz="1220"/>
            </a:lvl5pPr>
            <a:lvl6pPr marL="1393190" indent="0">
              <a:buNone/>
              <a:defRPr sz="1220"/>
            </a:lvl6pPr>
            <a:lvl7pPr marL="1671955" indent="0">
              <a:buNone/>
              <a:defRPr sz="1220"/>
            </a:lvl7pPr>
            <a:lvl8pPr marL="1950085" indent="0">
              <a:buNone/>
              <a:defRPr sz="1220"/>
            </a:lvl8pPr>
            <a:lvl9pPr marL="2228850" indent="0">
              <a:buNone/>
              <a:defRPr sz="122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76201" y="2193892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73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278765" indent="0">
              <a:buNone/>
              <a:defRPr sz="1705"/>
            </a:lvl2pPr>
            <a:lvl3pPr marL="557530" indent="0">
              <a:buNone/>
              <a:defRPr sz="1465"/>
            </a:lvl3pPr>
            <a:lvl4pPr marL="835660" indent="0">
              <a:buNone/>
              <a:defRPr sz="1220"/>
            </a:lvl4pPr>
            <a:lvl5pPr marL="1114425" indent="0">
              <a:buNone/>
              <a:defRPr sz="1220"/>
            </a:lvl5pPr>
            <a:lvl6pPr marL="1393190" indent="0">
              <a:buNone/>
              <a:defRPr sz="1220"/>
            </a:lvl6pPr>
            <a:lvl7pPr marL="1671955" indent="0">
              <a:buNone/>
              <a:defRPr sz="1220"/>
            </a:lvl7pPr>
            <a:lvl8pPr marL="1950085" indent="0">
              <a:buNone/>
              <a:defRPr sz="1220"/>
            </a:lvl8pPr>
            <a:lvl9pPr marL="2228850" indent="0">
              <a:buNone/>
              <a:defRPr sz="122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452281" y="2193892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73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278765" indent="0">
              <a:buNone/>
              <a:defRPr sz="1705"/>
            </a:lvl2pPr>
            <a:lvl3pPr marL="557530" indent="0">
              <a:buNone/>
              <a:defRPr sz="1465"/>
            </a:lvl3pPr>
            <a:lvl4pPr marL="835660" indent="0">
              <a:buNone/>
              <a:defRPr sz="1220"/>
            </a:lvl4pPr>
            <a:lvl5pPr marL="1114425" indent="0">
              <a:buNone/>
              <a:defRPr sz="1220"/>
            </a:lvl5pPr>
            <a:lvl6pPr marL="1393190" indent="0">
              <a:buNone/>
              <a:defRPr sz="1220"/>
            </a:lvl6pPr>
            <a:lvl7pPr marL="1671955" indent="0">
              <a:buNone/>
              <a:defRPr sz="1220"/>
            </a:lvl7pPr>
            <a:lvl8pPr marL="1950085" indent="0">
              <a:buNone/>
              <a:defRPr sz="1220"/>
            </a:lvl8pPr>
            <a:lvl9pPr marL="2228850" indent="0">
              <a:buNone/>
              <a:defRPr sz="122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23530" y="339513"/>
            <a:ext cx="115731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9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6597857"/>
            <a:ext cx="12192000" cy="260147"/>
            <a:chOff x="4379494" y="697832"/>
            <a:chExt cx="2586787" cy="168442"/>
          </a:xfrm>
        </p:grpSpPr>
        <p:sp>
          <p:nvSpPr>
            <p:cNvPr id="21" name="Rectangle 20"/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05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05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05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05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05"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528260"/>
            <a:ext cx="12192000" cy="180148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705">
              <a:cs typeface="Arial" panose="020B0604020202020204" pitchFamily="34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556895" rtl="0" eaLnBrk="1" fontAlgn="auto" latinLnBrk="1" hangingPunct="1">
              <a:lnSpc>
                <a:spcPct val="9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Tx/>
              <a:buNone/>
              <a:defRPr sz="1095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6" name="Freeform: Shape 15"/>
          <p:cNvSpPr/>
          <p:nvPr userDrawn="1"/>
        </p:nvSpPr>
        <p:spPr>
          <a:xfrm rot="10800000">
            <a:off x="1" y="577086"/>
            <a:ext cx="10468345" cy="1826128"/>
          </a:xfrm>
          <a:custGeom>
            <a:avLst/>
            <a:gdLst>
              <a:gd name="connsiteX0" fmla="*/ 1829628 w 10468344"/>
              <a:gd name="connsiteY0" fmla="*/ 1826128 h 1826128"/>
              <a:gd name="connsiteX1" fmla="*/ 0 w 10468344"/>
              <a:gd name="connsiteY1" fmla="*/ 25683 h 1826128"/>
              <a:gd name="connsiteX2" fmla="*/ 5529 w 10468344"/>
              <a:gd name="connsiteY2" fmla="*/ 20065 h 1826128"/>
              <a:gd name="connsiteX3" fmla="*/ 229959 w 10468344"/>
              <a:gd name="connsiteY3" fmla="*/ 20064 h 1826128"/>
              <a:gd name="connsiteX4" fmla="*/ 1829436 w 10468344"/>
              <a:gd name="connsiteY4" fmla="*/ 1594029 h 1826128"/>
              <a:gd name="connsiteX5" fmla="*/ 3443085 w 10468344"/>
              <a:gd name="connsiteY5" fmla="*/ 6119 h 1826128"/>
              <a:gd name="connsiteX6" fmla="*/ 3444974 w 10468344"/>
              <a:gd name="connsiteY6" fmla="*/ 8038 h 1826128"/>
              <a:gd name="connsiteX7" fmla="*/ 3444974 w 10468344"/>
              <a:gd name="connsiteY7" fmla="*/ 0 h 1826128"/>
              <a:gd name="connsiteX8" fmla="*/ 10468344 w 10468344"/>
              <a:gd name="connsiteY8" fmla="*/ 0 h 1826128"/>
              <a:gd name="connsiteX9" fmla="*/ 10468344 w 10468344"/>
              <a:gd name="connsiteY9" fmla="*/ 165298 h 1826128"/>
              <a:gd name="connsiteX10" fmla="*/ 3516995 w 10468344"/>
              <a:gd name="connsiteY10" fmla="*/ 165298 h 1826128"/>
              <a:gd name="connsiteX11" fmla="*/ 1877405 w 10468344"/>
              <a:gd name="connsiteY11" fmla="*/ 1778735 h 1826128"/>
              <a:gd name="connsiteX12" fmla="*/ 1876835 w 10468344"/>
              <a:gd name="connsiteY12" fmla="*/ 1778156 h 18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68344" h="1826128">
                <a:moveTo>
                  <a:pt x="1829628" y="1826128"/>
                </a:moveTo>
                <a:lnTo>
                  <a:pt x="0" y="25683"/>
                </a:lnTo>
                <a:lnTo>
                  <a:pt x="5529" y="20065"/>
                </a:lnTo>
                <a:lnTo>
                  <a:pt x="229959" y="20064"/>
                </a:lnTo>
                <a:lnTo>
                  <a:pt x="1829436" y="1594029"/>
                </a:lnTo>
                <a:lnTo>
                  <a:pt x="3443085" y="6119"/>
                </a:lnTo>
                <a:lnTo>
                  <a:pt x="3444974" y="8038"/>
                </a:lnTo>
                <a:lnTo>
                  <a:pt x="3444974" y="0"/>
                </a:lnTo>
                <a:lnTo>
                  <a:pt x="10468344" y="0"/>
                </a:lnTo>
                <a:lnTo>
                  <a:pt x="10468344" y="165298"/>
                </a:lnTo>
                <a:lnTo>
                  <a:pt x="3516995" y="165298"/>
                </a:lnTo>
                <a:lnTo>
                  <a:pt x="1877405" y="1778735"/>
                </a:lnTo>
                <a:lnTo>
                  <a:pt x="1876835" y="1778156"/>
                </a:lnTo>
                <a:close/>
              </a:path>
            </a:pathLst>
          </a:custGeom>
          <a:gradFill flip="none" rotWithShape="1"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05">
              <a:cs typeface="Arial" panose="020B0604020202020204" pitchFamily="34" charset="0"/>
            </a:endParaRPr>
          </a:p>
        </p:txBody>
      </p:sp>
      <p:sp>
        <p:nvSpPr>
          <p:cNvPr id="17" name="Freeform: Shape 16"/>
          <p:cNvSpPr/>
          <p:nvPr userDrawn="1"/>
        </p:nvSpPr>
        <p:spPr>
          <a:xfrm>
            <a:off x="6799273" y="4451553"/>
            <a:ext cx="5392729" cy="1832749"/>
          </a:xfrm>
          <a:custGeom>
            <a:avLst/>
            <a:gdLst>
              <a:gd name="connsiteX0" fmla="*/ 3456032 w 5392729"/>
              <a:gd name="connsiteY0" fmla="*/ 0 h 1832749"/>
              <a:gd name="connsiteX1" fmla="*/ 3461074 w 5392729"/>
              <a:gd name="connsiteY1" fmla="*/ 5124 h 1832749"/>
              <a:gd name="connsiteX2" fmla="*/ 3461074 w 5392729"/>
              <a:gd name="connsiteY2" fmla="*/ 2963 h 1832749"/>
              <a:gd name="connsiteX3" fmla="*/ 5392729 w 5392729"/>
              <a:gd name="connsiteY3" fmla="*/ 2963 h 1832749"/>
              <a:gd name="connsiteX4" fmla="*/ 5392729 w 5392729"/>
              <a:gd name="connsiteY4" fmla="*/ 168261 h 1832749"/>
              <a:gd name="connsiteX5" fmla="*/ 3520712 w 5392729"/>
              <a:gd name="connsiteY5" fmla="*/ 168261 h 1832749"/>
              <a:gd name="connsiteX6" fmla="*/ 1877406 w 5392729"/>
              <a:gd name="connsiteY6" fmla="*/ 1785355 h 1832749"/>
              <a:gd name="connsiteX7" fmla="*/ 1876837 w 5392729"/>
              <a:gd name="connsiteY7" fmla="*/ 1784777 h 1832749"/>
              <a:gd name="connsiteX8" fmla="*/ 1829630 w 5392729"/>
              <a:gd name="connsiteY8" fmla="*/ 1832749 h 1832749"/>
              <a:gd name="connsiteX9" fmla="*/ 0 w 5392729"/>
              <a:gd name="connsiteY9" fmla="*/ 32302 h 1832749"/>
              <a:gd name="connsiteX10" fmla="*/ 5528 w 5392729"/>
              <a:gd name="connsiteY10" fmla="*/ 26684 h 1832749"/>
              <a:gd name="connsiteX11" fmla="*/ 229959 w 5392729"/>
              <a:gd name="connsiteY11" fmla="*/ 26683 h 1832749"/>
              <a:gd name="connsiteX12" fmla="*/ 1829438 w 5392729"/>
              <a:gd name="connsiteY12" fmla="*/ 1600649 h 183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92729" h="1832749">
                <a:moveTo>
                  <a:pt x="3456032" y="0"/>
                </a:moveTo>
                <a:lnTo>
                  <a:pt x="3461074" y="5124"/>
                </a:lnTo>
                <a:lnTo>
                  <a:pt x="3461074" y="2963"/>
                </a:lnTo>
                <a:lnTo>
                  <a:pt x="5392729" y="2963"/>
                </a:lnTo>
                <a:lnTo>
                  <a:pt x="5392729" y="168261"/>
                </a:lnTo>
                <a:lnTo>
                  <a:pt x="3520712" y="168261"/>
                </a:lnTo>
                <a:lnTo>
                  <a:pt x="1877406" y="1785355"/>
                </a:lnTo>
                <a:lnTo>
                  <a:pt x="1876837" y="1784777"/>
                </a:lnTo>
                <a:lnTo>
                  <a:pt x="1829630" y="1832749"/>
                </a:lnTo>
                <a:lnTo>
                  <a:pt x="0" y="32302"/>
                </a:lnTo>
                <a:lnTo>
                  <a:pt x="5528" y="26684"/>
                </a:lnTo>
                <a:lnTo>
                  <a:pt x="229959" y="26683"/>
                </a:lnTo>
                <a:lnTo>
                  <a:pt x="1829438" y="1600649"/>
                </a:lnTo>
                <a:close/>
              </a:path>
            </a:pathLst>
          </a:cu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05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/>
          <a:srcRect l="1113" t="127" r="9904" b="-127"/>
          <a:stretch>
            <a:fillRect/>
          </a:stretch>
        </p:blipFill>
        <p:spPr>
          <a:xfrm>
            <a:off x="-14177" y="0"/>
            <a:ext cx="1220617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158" b="72627"/>
          <a:stretch>
            <a:fillRect/>
          </a:stretch>
        </p:blipFill>
        <p:spPr>
          <a:xfrm>
            <a:off x="10289138" y="151803"/>
            <a:ext cx="1650103" cy="695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658419" y="4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556895" rtl="0" eaLnBrk="1" fontAlgn="auto" latinLnBrk="1" hangingPunct="1">
              <a:lnSpc>
                <a:spcPct val="9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Tx/>
              <a:buNone/>
              <a:defRPr sz="1095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/>
          <p:cNvSpPr>
            <a:spLocks noGrp="1"/>
          </p:cNvSpPr>
          <p:nvPr>
            <p:ph type="pic" idx="11" hasCustomPrompt="1"/>
          </p:nvPr>
        </p:nvSpPr>
        <p:spPr>
          <a:xfrm>
            <a:off x="1466103" y="846038"/>
            <a:ext cx="5529991" cy="5456343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95">
                <a:latin typeface="+mn-lt"/>
                <a:cs typeface="Arial" panose="020B0604020202020204" pitchFamily="34" charset="0"/>
              </a:defRPr>
            </a:lvl1pPr>
            <a:lvl2pPr marL="278765" indent="0">
              <a:buNone/>
              <a:defRPr sz="1705"/>
            </a:lvl2pPr>
            <a:lvl3pPr marL="557530" indent="0">
              <a:buNone/>
              <a:defRPr sz="1465"/>
            </a:lvl3pPr>
            <a:lvl4pPr marL="835660" indent="0">
              <a:buNone/>
              <a:defRPr sz="1220"/>
            </a:lvl4pPr>
            <a:lvl5pPr marL="1114425" indent="0">
              <a:buNone/>
              <a:defRPr sz="1220"/>
            </a:lvl5pPr>
            <a:lvl6pPr marL="1393190" indent="0">
              <a:buNone/>
              <a:defRPr sz="1220"/>
            </a:lvl6pPr>
            <a:lvl7pPr marL="1671955" indent="0">
              <a:buNone/>
              <a:defRPr sz="1220"/>
            </a:lvl7pPr>
            <a:lvl8pPr marL="1950085" indent="0">
              <a:buNone/>
              <a:defRPr sz="1220"/>
            </a:lvl8pPr>
            <a:lvl9pPr marL="2228850" indent="0">
              <a:buNone/>
              <a:defRPr sz="122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12192003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556895" rtl="0" eaLnBrk="1" fontAlgn="auto" latinLnBrk="1" hangingPunct="1">
              <a:lnSpc>
                <a:spcPct val="9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Tx/>
              <a:buNone/>
              <a:defRPr sz="1095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3934983" y="0"/>
            <a:ext cx="43220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marR="0" indent="0" algn="ctr" defTabSz="556895" rtl="0" eaLnBrk="1" fontAlgn="auto" latinLnBrk="0" hangingPunct="1">
              <a:lnSpc>
                <a:spcPct val="9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09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556895" rtl="0" eaLnBrk="1" fontAlgn="auto" latinLnBrk="0" hangingPunct="1">
              <a:lnSpc>
                <a:spcPct val="9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815008" y="564049"/>
            <a:ext cx="6624019" cy="5729909"/>
          </a:xfrm>
          <a:custGeom>
            <a:avLst/>
            <a:gdLst>
              <a:gd name="connsiteX0" fmla="*/ 1832943 w 6624018"/>
              <a:gd name="connsiteY0" fmla="*/ 4748834 h 5729909"/>
              <a:gd name="connsiteX1" fmla="*/ 6624018 w 6624018"/>
              <a:gd name="connsiteY1" fmla="*/ 4748834 h 5729909"/>
              <a:gd name="connsiteX2" fmla="*/ 6624018 w 6624018"/>
              <a:gd name="connsiteY2" fmla="*/ 5729909 h 5729909"/>
              <a:gd name="connsiteX3" fmla="*/ 1832943 w 6624018"/>
              <a:gd name="connsiteY3" fmla="*/ 5729909 h 5729909"/>
              <a:gd name="connsiteX4" fmla="*/ 1841224 w 6624018"/>
              <a:gd name="connsiteY4" fmla="*/ 2822714 h 5729909"/>
              <a:gd name="connsiteX5" fmla="*/ 3091438 w 6624018"/>
              <a:gd name="connsiteY5" fmla="*/ 2822714 h 5729909"/>
              <a:gd name="connsiteX6" fmla="*/ 3091438 w 6624018"/>
              <a:gd name="connsiteY6" fmla="*/ 4611758 h 5729909"/>
              <a:gd name="connsiteX7" fmla="*/ 1841224 w 6624018"/>
              <a:gd name="connsiteY7" fmla="*/ 4611758 h 5729909"/>
              <a:gd name="connsiteX8" fmla="*/ 0 w 6624018"/>
              <a:gd name="connsiteY8" fmla="*/ 2822714 h 5729909"/>
              <a:gd name="connsiteX9" fmla="*/ 1690847 w 6624018"/>
              <a:gd name="connsiteY9" fmla="*/ 2822714 h 5729909"/>
              <a:gd name="connsiteX10" fmla="*/ 1690847 w 6624018"/>
              <a:gd name="connsiteY10" fmla="*/ 4949686 h 5729909"/>
              <a:gd name="connsiteX11" fmla="*/ 0 w 6624018"/>
              <a:gd name="connsiteY11" fmla="*/ 4949686 h 5729909"/>
              <a:gd name="connsiteX12" fmla="*/ 3241814 w 6624018"/>
              <a:gd name="connsiteY12" fmla="*/ 1928192 h 5729909"/>
              <a:gd name="connsiteX13" fmla="*/ 6042992 w 6624018"/>
              <a:gd name="connsiteY13" fmla="*/ 1928192 h 5729909"/>
              <a:gd name="connsiteX14" fmla="*/ 6042992 w 6624018"/>
              <a:gd name="connsiteY14" fmla="*/ 4611758 h 5729909"/>
              <a:gd name="connsiteX15" fmla="*/ 3241814 w 6624018"/>
              <a:gd name="connsiteY15" fmla="*/ 4611758 h 5729909"/>
              <a:gd name="connsiteX16" fmla="*/ 290259 w 6624018"/>
              <a:gd name="connsiteY16" fmla="*/ 894522 h 5729909"/>
              <a:gd name="connsiteX17" fmla="*/ 3091436 w 6624018"/>
              <a:gd name="connsiteY17" fmla="*/ 894522 h 5729909"/>
              <a:gd name="connsiteX18" fmla="*/ 3091436 w 6624018"/>
              <a:gd name="connsiteY18" fmla="*/ 2683566 h 5729909"/>
              <a:gd name="connsiteX19" fmla="*/ 290259 w 6624018"/>
              <a:gd name="connsiteY19" fmla="*/ 2683566 h 5729909"/>
              <a:gd name="connsiteX20" fmla="*/ 3241813 w 6624018"/>
              <a:gd name="connsiteY20" fmla="*/ 0 h 5729909"/>
              <a:gd name="connsiteX21" fmla="*/ 4979872 w 6624018"/>
              <a:gd name="connsiteY21" fmla="*/ 0 h 5729909"/>
              <a:gd name="connsiteX22" fmla="*/ 4979872 w 6624018"/>
              <a:gd name="connsiteY22" fmla="*/ 1789044 h 5729909"/>
              <a:gd name="connsiteX23" fmla="*/ 3241813 w 6624018"/>
              <a:gd name="connsiteY23" fmla="*/ 1789044 h 572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4018" h="5729909">
                <a:moveTo>
                  <a:pt x="1832943" y="4748834"/>
                </a:moveTo>
                <a:lnTo>
                  <a:pt x="6624018" y="4748834"/>
                </a:lnTo>
                <a:lnTo>
                  <a:pt x="6624018" y="5729909"/>
                </a:lnTo>
                <a:lnTo>
                  <a:pt x="1832943" y="5729909"/>
                </a:lnTo>
                <a:close/>
                <a:moveTo>
                  <a:pt x="1841224" y="2822714"/>
                </a:moveTo>
                <a:lnTo>
                  <a:pt x="3091438" y="2822714"/>
                </a:lnTo>
                <a:lnTo>
                  <a:pt x="3091438" y="4611758"/>
                </a:lnTo>
                <a:lnTo>
                  <a:pt x="1841224" y="4611758"/>
                </a:lnTo>
                <a:close/>
                <a:moveTo>
                  <a:pt x="0" y="2822714"/>
                </a:moveTo>
                <a:lnTo>
                  <a:pt x="1690847" y="2822714"/>
                </a:lnTo>
                <a:lnTo>
                  <a:pt x="1690847" y="4949686"/>
                </a:lnTo>
                <a:lnTo>
                  <a:pt x="0" y="4949686"/>
                </a:lnTo>
                <a:close/>
                <a:moveTo>
                  <a:pt x="3241814" y="1928192"/>
                </a:moveTo>
                <a:lnTo>
                  <a:pt x="6042992" y="1928192"/>
                </a:lnTo>
                <a:lnTo>
                  <a:pt x="6042992" y="4611758"/>
                </a:lnTo>
                <a:lnTo>
                  <a:pt x="3241814" y="4611758"/>
                </a:lnTo>
                <a:close/>
                <a:moveTo>
                  <a:pt x="290259" y="894522"/>
                </a:moveTo>
                <a:lnTo>
                  <a:pt x="3091436" y="894522"/>
                </a:lnTo>
                <a:lnTo>
                  <a:pt x="3091436" y="2683566"/>
                </a:lnTo>
                <a:lnTo>
                  <a:pt x="290259" y="2683566"/>
                </a:lnTo>
                <a:close/>
                <a:moveTo>
                  <a:pt x="3241813" y="0"/>
                </a:moveTo>
                <a:lnTo>
                  <a:pt x="4979872" y="0"/>
                </a:lnTo>
                <a:lnTo>
                  <a:pt x="4979872" y="1789044"/>
                </a:lnTo>
                <a:lnTo>
                  <a:pt x="3241813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marR="0" indent="0" algn="ctr" defTabSz="556895" rtl="0" eaLnBrk="1" fontAlgn="auto" latinLnBrk="0" hangingPunct="1">
              <a:lnSpc>
                <a:spcPct val="9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09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556895" rtl="0" eaLnBrk="1" fontAlgn="auto" latinLnBrk="0" hangingPunct="1">
              <a:lnSpc>
                <a:spcPct val="9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0" y="0"/>
            <a:ext cx="12192000" cy="378904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705"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565649" y="2089866"/>
            <a:ext cx="3814271" cy="2095683"/>
            <a:chOff x="-548507" y="477868"/>
            <a:chExt cx="11570449" cy="6357177"/>
          </a:xfrm>
        </p:grpSpPr>
        <p:sp>
          <p:nvSpPr>
            <p:cNvPr id="35" name="Freeform: Shape 34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05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05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05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05" dirty="0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05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5" name="Rectangle: Rounded Corners 44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5"/>
              </a:p>
            </p:txBody>
          </p:sp>
          <p:sp>
            <p:nvSpPr>
              <p:cNvPr id="46" name="Rectangle: Rounded Corners 45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5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3" name="Rectangle: Rounded Corners 42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5"/>
              </a:p>
            </p:txBody>
          </p:sp>
          <p:sp>
            <p:nvSpPr>
              <p:cNvPr id="44" name="Rectangle: Rounded Corners 43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5" dirty="0"/>
              </a:p>
            </p:txBody>
          </p:sp>
        </p:grpSp>
        <p:sp>
          <p:nvSpPr>
            <p:cNvPr id="42" name="Freeform: Shape 41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-1" fmla="*/ 2536444 w 3976489"/>
                <a:gd name="connsiteY0-2" fmla="*/ 0 h 4238316"/>
                <a:gd name="connsiteX1-3" fmla="*/ 3976489 w 3976489"/>
                <a:gd name="connsiteY1-4" fmla="*/ 241371 h 4238316"/>
                <a:gd name="connsiteX2-5" fmla="*/ 3968307 w 3976489"/>
                <a:gd name="connsiteY2-6" fmla="*/ 4238316 h 4238316"/>
                <a:gd name="connsiteX3-7" fmla="*/ 0 w 3976489"/>
                <a:gd name="connsiteY3-8" fmla="*/ 4238316 h 4238316"/>
                <a:gd name="connsiteX0-9" fmla="*/ 2536444 w 3976489"/>
                <a:gd name="connsiteY0-10" fmla="*/ 0 h 4238316"/>
                <a:gd name="connsiteX1-11" fmla="*/ 3976489 w 3976489"/>
                <a:gd name="connsiteY1-12" fmla="*/ 213683 h 4238316"/>
                <a:gd name="connsiteX2-13" fmla="*/ 3968307 w 3976489"/>
                <a:gd name="connsiteY2-14" fmla="*/ 4238316 h 4238316"/>
                <a:gd name="connsiteX3-15" fmla="*/ 0 w 3976489"/>
                <a:gd name="connsiteY3-16" fmla="*/ 4238316 h 4238316"/>
                <a:gd name="connsiteX0-17" fmla="*/ 2473335 w 3976489"/>
                <a:gd name="connsiteY0-18" fmla="*/ 0 h 4035268"/>
                <a:gd name="connsiteX1-19" fmla="*/ 3976489 w 3976489"/>
                <a:gd name="connsiteY1-20" fmla="*/ 10635 h 4035268"/>
                <a:gd name="connsiteX2-21" fmla="*/ 3968307 w 3976489"/>
                <a:gd name="connsiteY2-22" fmla="*/ 4035268 h 4035268"/>
                <a:gd name="connsiteX3-23" fmla="*/ 0 w 3976489"/>
                <a:gd name="connsiteY3-24" fmla="*/ 4035268 h 40352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05" dirty="0"/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6773074" y="2089866"/>
            <a:ext cx="3814271" cy="2095683"/>
            <a:chOff x="-548507" y="477868"/>
            <a:chExt cx="11570449" cy="6357177"/>
          </a:xfrm>
        </p:grpSpPr>
        <p:sp>
          <p:nvSpPr>
            <p:cNvPr id="48" name="Freeform: Shape 47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05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05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05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05" dirty="0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05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8" name="Rectangle: Rounded Corners 57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5"/>
              </a:p>
            </p:txBody>
          </p:sp>
          <p:sp>
            <p:nvSpPr>
              <p:cNvPr id="59" name="Rectangle: Rounded Corners 58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5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6" name="Rectangle: Rounded Corners 55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5"/>
              </a:p>
            </p:txBody>
          </p:sp>
          <p:sp>
            <p:nvSpPr>
              <p:cNvPr id="57" name="Rectangle: Rounded Corners 56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5" dirty="0"/>
              </a:p>
            </p:txBody>
          </p:sp>
        </p:grpSp>
        <p:sp>
          <p:nvSpPr>
            <p:cNvPr id="55" name="Freeform: Shape 54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-1" fmla="*/ 2536444 w 3976489"/>
                <a:gd name="connsiteY0-2" fmla="*/ 0 h 4238316"/>
                <a:gd name="connsiteX1-3" fmla="*/ 3976489 w 3976489"/>
                <a:gd name="connsiteY1-4" fmla="*/ 241371 h 4238316"/>
                <a:gd name="connsiteX2-5" fmla="*/ 3968307 w 3976489"/>
                <a:gd name="connsiteY2-6" fmla="*/ 4238316 h 4238316"/>
                <a:gd name="connsiteX3-7" fmla="*/ 0 w 3976489"/>
                <a:gd name="connsiteY3-8" fmla="*/ 4238316 h 4238316"/>
                <a:gd name="connsiteX0-9" fmla="*/ 2536444 w 3976489"/>
                <a:gd name="connsiteY0-10" fmla="*/ 0 h 4238316"/>
                <a:gd name="connsiteX1-11" fmla="*/ 3976489 w 3976489"/>
                <a:gd name="connsiteY1-12" fmla="*/ 213683 h 4238316"/>
                <a:gd name="connsiteX2-13" fmla="*/ 3968307 w 3976489"/>
                <a:gd name="connsiteY2-14" fmla="*/ 4238316 h 4238316"/>
                <a:gd name="connsiteX3-15" fmla="*/ 0 w 3976489"/>
                <a:gd name="connsiteY3-16" fmla="*/ 4238316 h 4238316"/>
                <a:gd name="connsiteX0-17" fmla="*/ 2473335 w 3976489"/>
                <a:gd name="connsiteY0-18" fmla="*/ 0 h 4035268"/>
                <a:gd name="connsiteX1-19" fmla="*/ 3976489 w 3976489"/>
                <a:gd name="connsiteY1-20" fmla="*/ 10635 h 4035268"/>
                <a:gd name="connsiteX2-21" fmla="*/ 3968307 w 3976489"/>
                <a:gd name="connsiteY2-22" fmla="*/ 4035268 h 4035268"/>
                <a:gd name="connsiteX3-23" fmla="*/ 0 w 3976489"/>
                <a:gd name="connsiteY3-24" fmla="*/ 4035268 h 40352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05" dirty="0"/>
            </a:p>
          </p:txBody>
        </p:sp>
      </p:grpSp>
      <p:sp>
        <p:nvSpPr>
          <p:cNvPr id="17" name="Oval 20"/>
          <p:cNvSpPr/>
          <p:nvPr userDrawn="1"/>
        </p:nvSpPr>
        <p:spPr>
          <a:xfrm>
            <a:off x="5735328" y="3923866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45"/>
          </a:p>
        </p:txBody>
      </p:sp>
      <p:sp>
        <p:nvSpPr>
          <p:cNvPr id="18" name="Oval 21"/>
          <p:cNvSpPr/>
          <p:nvPr userDrawn="1"/>
        </p:nvSpPr>
        <p:spPr>
          <a:xfrm>
            <a:off x="519551" y="3923866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45"/>
          </a:p>
        </p:txBody>
      </p:sp>
      <p:sp>
        <p:nvSpPr>
          <p:cNvPr id="20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2105282" y="2195569"/>
            <a:ext cx="2745151" cy="16941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73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23530" y="339513"/>
            <a:ext cx="115731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9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6597857"/>
            <a:ext cx="12192000" cy="260147"/>
            <a:chOff x="4379494" y="697832"/>
            <a:chExt cx="2586787" cy="168442"/>
          </a:xfrm>
        </p:grpSpPr>
        <p:sp>
          <p:nvSpPr>
            <p:cNvPr id="21" name="Rectangle 20"/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05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05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05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05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05"/>
            </a:p>
          </p:txBody>
        </p:sp>
      </p:grpSp>
      <p:sp>
        <p:nvSpPr>
          <p:cNvPr id="60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7305466" y="2195569"/>
            <a:ext cx="2745151" cy="16941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73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" y="5949280"/>
            <a:ext cx="11459897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95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815416" y="6021289"/>
            <a:ext cx="10561173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925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37266" y="188640"/>
            <a:ext cx="5800825" cy="2376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95">
              <a:latin typeface="+mn-lt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58509" y="188640"/>
            <a:ext cx="5832243" cy="2376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95">
              <a:latin typeface="+mn-lt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37267" y="302189"/>
            <a:ext cx="3266447" cy="2149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73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278765" indent="0">
              <a:buNone/>
              <a:defRPr sz="1705"/>
            </a:lvl2pPr>
            <a:lvl3pPr marL="557530" indent="0">
              <a:buNone/>
              <a:defRPr sz="1465"/>
            </a:lvl3pPr>
            <a:lvl4pPr marL="835660" indent="0">
              <a:buNone/>
              <a:defRPr sz="1220"/>
            </a:lvl4pPr>
            <a:lvl5pPr marL="1114425" indent="0">
              <a:buNone/>
              <a:defRPr sz="1220"/>
            </a:lvl5pPr>
            <a:lvl6pPr marL="1393190" indent="0">
              <a:buNone/>
              <a:defRPr sz="1220"/>
            </a:lvl6pPr>
            <a:lvl7pPr marL="1671955" indent="0">
              <a:buNone/>
              <a:defRPr sz="1220"/>
            </a:lvl7pPr>
            <a:lvl8pPr marL="1950085" indent="0">
              <a:buNone/>
              <a:defRPr sz="1220"/>
            </a:lvl8pPr>
            <a:lvl9pPr marL="2228850" indent="0">
              <a:buNone/>
              <a:defRPr sz="122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158510" y="302189"/>
            <a:ext cx="3266447" cy="2149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73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278765" indent="0">
              <a:buNone/>
              <a:defRPr sz="1705"/>
            </a:lvl2pPr>
            <a:lvl3pPr marL="557530" indent="0">
              <a:buNone/>
              <a:defRPr sz="1465"/>
            </a:lvl3pPr>
            <a:lvl4pPr marL="835660" indent="0">
              <a:buNone/>
              <a:defRPr sz="1220"/>
            </a:lvl4pPr>
            <a:lvl5pPr marL="1114425" indent="0">
              <a:buNone/>
              <a:defRPr sz="1220"/>
            </a:lvl5pPr>
            <a:lvl6pPr marL="1393190" indent="0">
              <a:buNone/>
              <a:defRPr sz="1220"/>
            </a:lvl6pPr>
            <a:lvl7pPr marL="1671955" indent="0">
              <a:buNone/>
              <a:defRPr sz="1220"/>
            </a:lvl7pPr>
            <a:lvl8pPr marL="1950085" indent="0">
              <a:buNone/>
              <a:defRPr sz="1220"/>
            </a:lvl8pPr>
            <a:lvl9pPr marL="2228850" indent="0">
              <a:buNone/>
              <a:defRPr sz="122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262665" y="2708920"/>
            <a:ext cx="6929337" cy="31683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73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278765" indent="0">
              <a:buNone/>
              <a:defRPr sz="1705"/>
            </a:lvl2pPr>
            <a:lvl3pPr marL="557530" indent="0">
              <a:buNone/>
              <a:defRPr sz="1465"/>
            </a:lvl3pPr>
            <a:lvl4pPr marL="835660" indent="0">
              <a:buNone/>
              <a:defRPr sz="1220"/>
            </a:lvl4pPr>
            <a:lvl5pPr marL="1114425" indent="0">
              <a:buNone/>
              <a:defRPr sz="1220"/>
            </a:lvl5pPr>
            <a:lvl6pPr marL="1393190" indent="0">
              <a:buNone/>
              <a:defRPr sz="1220"/>
            </a:lvl6pPr>
            <a:lvl7pPr marL="1671955" indent="0">
              <a:buNone/>
              <a:defRPr sz="1220"/>
            </a:lvl7pPr>
            <a:lvl8pPr marL="1950085" indent="0">
              <a:buNone/>
              <a:defRPr sz="1220"/>
            </a:lvl8pPr>
            <a:lvl9pPr marL="2228850" indent="0">
              <a:buNone/>
              <a:defRPr sz="122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45396"/>
            <a:ext cx="115731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9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9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4" y="1131592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25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25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80" y="1276655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25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5" y="1786934"/>
            <a:ext cx="2232249" cy="2237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85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85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5" y="2319185"/>
            <a:ext cx="2232249" cy="3552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85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85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85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31" y="5850438"/>
            <a:ext cx="2232000" cy="2237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8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85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31" y="4834148"/>
            <a:ext cx="2717296" cy="6173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705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1705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3DA2-A442-434B-A81A-2377817B1BAE}" type="datetime1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8012" y="6356357"/>
            <a:ext cx="2743200" cy="365125"/>
          </a:xfrm>
        </p:spPr>
        <p:txBody>
          <a:bodyPr/>
          <a:lstStyle/>
          <a:p>
            <a:fld id="{8E8520C1-A2B4-4D2B-B55A-8111498F7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338" y="229852"/>
            <a:ext cx="8372191" cy="448794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336" y="738467"/>
            <a:ext cx="6384001" cy="285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/>
          <a:srcRect t="1" r="85839" b="-6106"/>
          <a:stretch>
            <a:fillRect/>
          </a:stretch>
        </p:blipFill>
        <p:spPr>
          <a:xfrm>
            <a:off x="11155675" y="66995"/>
            <a:ext cx="886920" cy="543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1" r="85839" b="-6106"/>
          <a:stretch>
            <a:fillRect/>
          </a:stretch>
        </p:blipFill>
        <p:spPr>
          <a:xfrm>
            <a:off x="11155675" y="66995"/>
            <a:ext cx="886920" cy="543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158" b="72627"/>
          <a:stretch>
            <a:fillRect/>
          </a:stretch>
        </p:blipFill>
        <p:spPr>
          <a:xfrm>
            <a:off x="10381735" y="117081"/>
            <a:ext cx="1562770" cy="658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 userDrawn="1"/>
        </p:nvSpPr>
        <p:spPr>
          <a:xfrm>
            <a:off x="-1056350" y="3512321"/>
            <a:ext cx="10752979" cy="1213503"/>
          </a:xfrm>
          <a:prstGeom prst="parallelogram">
            <a:avLst>
              <a:gd name="adj" fmla="val 61935"/>
            </a:avLst>
          </a:prstGeom>
          <a:solidFill>
            <a:schemeClr val="accent5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20" y="3703549"/>
            <a:ext cx="9872529" cy="756363"/>
          </a:xfrm>
          <a:prstGeom prst="rect">
            <a:avLst/>
          </a:prstGeom>
        </p:spPr>
        <p:txBody>
          <a:bodyPr/>
          <a:lstStyle>
            <a:lvl1pPr>
              <a:defRPr b="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" y="-6827"/>
            <a:ext cx="12192000" cy="6864830"/>
            <a:chOff x="2485902" y="0"/>
            <a:chExt cx="9704690" cy="6858000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2485902" y="0"/>
              <a:ext cx="9704690" cy="6858000"/>
              <a:chOff x="2485902" y="0"/>
              <a:chExt cx="9704690" cy="6858000"/>
            </a:xfrm>
          </p:grpSpPr>
          <p:pic>
            <p:nvPicPr>
              <p:cNvPr id="14" name="Picture 13"/>
              <p:cNvPicPr>
                <a:picLocks noChangeAspect="1"/>
              </p:cNvPicPr>
              <p:nvPr userDrawn="1"/>
            </p:nvPicPr>
            <p:blipFill rotWithShape="1">
              <a:blip r:embed="rId2" cstate="print"/>
              <a:srcRect/>
              <a:stretch>
                <a:fillRect/>
              </a:stretch>
            </p:blipFill>
            <p:spPr>
              <a:xfrm>
                <a:off x="2485902" y="0"/>
                <a:ext cx="9704690" cy="68580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 userDrawn="1"/>
            </p:nvSpPr>
            <p:spPr>
              <a:xfrm>
                <a:off x="10292316" y="5923128"/>
                <a:ext cx="1339703" cy="8284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3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 userDrawn="1"/>
          </p:nvSpPr>
          <p:spPr>
            <a:xfrm>
              <a:off x="10809027" y="6060141"/>
              <a:ext cx="1278589" cy="691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30">
                <a:solidFill>
                  <a:prstClr val="white"/>
                </a:solidFill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84845" y="513618"/>
            <a:ext cx="10588711" cy="326736"/>
          </a:xfrm>
        </p:spPr>
        <p:txBody>
          <a:bodyPr>
            <a:noAutofit/>
          </a:bodyPr>
          <a:lstStyle>
            <a:lvl1pPr>
              <a:defRPr sz="2715" b="1" i="0">
                <a:solidFill>
                  <a:schemeClr val="tx1"/>
                </a:solidFill>
                <a:latin typeface="+mn-lt"/>
                <a:cs typeface="DB Heavent" panose="02000506060000020004" pitchFamily="2" charset="-34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24460" y="6059347"/>
            <a:ext cx="1472897" cy="5874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07201" y="5886106"/>
            <a:ext cx="2255436" cy="935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715">
              <a:solidFill>
                <a:prstClr val="white"/>
              </a:solidFill>
            </a:endParaRPr>
          </a:p>
        </p:txBody>
      </p:sp>
      <p:sp>
        <p:nvSpPr>
          <p:cNvPr id="19" name="Slide number"/>
          <p:cNvSpPr>
            <a:spLocks noChangeArrowheads="1"/>
          </p:cNvSpPr>
          <p:nvPr/>
        </p:nvSpPr>
        <p:spPr bwMode="gray">
          <a:xfrm>
            <a:off x="11292638" y="55516"/>
            <a:ext cx="623396" cy="16042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r" defTabSz="845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zh-TW" sz="127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fld id="{C478955F-3D9D-418A-BED8-D378AAD081DA}" type="slidenum">
              <a:rPr lang="en-GB" altLang="zh-TW" sz="127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 defTabSz="84582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GB" altLang="zh-TW" sz="127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tags" Target="../tags/tag10.xml"/><Relationship Id="rId18" Type="http://schemas.openxmlformats.org/officeDocument/2006/relationships/tags" Target="../tags/tag15.xml"/><Relationship Id="rId3" Type="http://schemas.openxmlformats.org/officeDocument/2006/relationships/theme" Target="../theme/theme1.xml"/><Relationship Id="rId21" Type="http://schemas.openxmlformats.org/officeDocument/2006/relationships/tags" Target="../tags/tag18.xml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17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3.xml"/><Relationship Id="rId20" Type="http://schemas.openxmlformats.org/officeDocument/2006/relationships/tags" Target="../tags/tag17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5" Type="http://schemas.openxmlformats.org/officeDocument/2006/relationships/tags" Target="../tags/tag2.xml"/><Relationship Id="rId15" Type="http://schemas.openxmlformats.org/officeDocument/2006/relationships/tags" Target="../tags/tag12.xml"/><Relationship Id="rId23" Type="http://schemas.openxmlformats.org/officeDocument/2006/relationships/tags" Target="../tags/tag20.xml"/><Relationship Id="rId10" Type="http://schemas.openxmlformats.org/officeDocument/2006/relationships/tags" Target="../tags/tag7.xml"/><Relationship Id="rId19" Type="http://schemas.openxmlformats.org/officeDocument/2006/relationships/tags" Target="../tags/tag16.xml"/><Relationship Id="rId4" Type="http://schemas.openxmlformats.org/officeDocument/2006/relationships/tags" Target="../tags/tag1.xml"/><Relationship Id="rId9" Type="http://schemas.openxmlformats.org/officeDocument/2006/relationships/tags" Target="../tags/tag6.xml"/><Relationship Id="rId14" Type="http://schemas.openxmlformats.org/officeDocument/2006/relationships/tags" Target="../tags/tag11.xml"/><Relationship Id="rId22" Type="http://schemas.openxmlformats.org/officeDocument/2006/relationships/tags" Target="../tags/tag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theme" Target="../theme/theme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8652" y="2364319"/>
            <a:ext cx="5854700" cy="164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</a:p>
        </p:txBody>
      </p:sp>
      <p:sp>
        <p:nvSpPr>
          <p:cNvPr id="102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83633" y="234952"/>
            <a:ext cx="11726334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/>
            <a:r>
              <a:rPr lang="en-US" altLang="th-TH"/>
              <a:t>Click to edit Master title style</a:t>
            </a:r>
          </a:p>
        </p:txBody>
      </p:sp>
      <p:sp>
        <p:nvSpPr>
          <p:cNvPr id="1029" name="McK 1. On-page tracker" hidden="1"/>
          <p:cNvSpPr>
            <a:spLocks noChangeArrowheads="1"/>
          </p:cNvSpPr>
          <p:nvPr/>
        </p:nvSpPr>
        <p:spPr bwMode="auto">
          <a:xfrm>
            <a:off x="283634" y="16933"/>
            <a:ext cx="116408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12495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defTabSz="912495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defTabSz="912495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defTabSz="912495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defTabSz="912495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>
              <a:defRPr/>
            </a:pPr>
            <a:r>
              <a:rPr lang="en-US" altLang="th-TH" sz="1900">
                <a:solidFill>
                  <a:srgbClr val="808080"/>
                </a:solidFill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283633" y="531285"/>
            <a:ext cx="11726334" cy="32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930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100" dirty="0">
                <a:solidFill>
                  <a:srgbClr val="808080"/>
                </a:solidFill>
                <a:latin typeface="Arial" panose="020B0604020202020204"/>
                <a:cs typeface="+mn-cs"/>
              </a:rPr>
              <a:t>Unit of measure</a:t>
            </a:r>
          </a:p>
        </p:txBody>
      </p:sp>
      <p:grpSp>
        <p:nvGrpSpPr>
          <p:cNvPr id="1031" name="ACET" hidden="1"/>
          <p:cNvGrpSpPr/>
          <p:nvPr/>
        </p:nvGrpSpPr>
        <p:grpSpPr bwMode="auto">
          <a:xfrm>
            <a:off x="3168652" y="1619251"/>
            <a:ext cx="5854700" cy="681567"/>
            <a:chOff x="915" y="609"/>
            <a:chExt cx="2686" cy="421"/>
          </a:xfrm>
        </p:grpSpPr>
        <p:cxnSp>
          <p:nvCxnSpPr>
            <p:cNvPr id="1079" name="AutoShape 249"/>
            <p:cNvCxnSpPr>
              <a:cxnSpLocks noChangeShapeType="1"/>
              <a:stCxn id="1080" idx="4"/>
              <a:endCxn id="1080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0" name="AutoShape 250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th-TH" sz="2100" b="1">
                  <a:solidFill>
                    <a:srgbClr val="003366"/>
                  </a:solidFill>
                  <a:cs typeface="+mn-cs"/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th-TH" sz="210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grpSp>
        <p:nvGrpSpPr>
          <p:cNvPr id="1032" name="LegendBoxes" hidden="1"/>
          <p:cNvGrpSpPr/>
          <p:nvPr/>
        </p:nvGrpSpPr>
        <p:grpSpPr bwMode="auto">
          <a:xfrm>
            <a:off x="10970684" y="296334"/>
            <a:ext cx="1024467" cy="1075267"/>
            <a:chOff x="4936" y="176"/>
            <a:chExt cx="474" cy="664"/>
          </a:xfrm>
        </p:grpSpPr>
        <p:sp>
          <p:nvSpPr>
            <p:cNvPr id="1071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4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eaLnBrk="1" hangingPunct="1">
                <a:buClr>
                  <a:srgbClr val="2E6272"/>
                </a:buClr>
                <a:defRPr/>
              </a:pPr>
              <a:r>
                <a:rPr lang="en-US" altLang="th-TH" sz="1600">
                  <a:solidFill>
                    <a:srgbClr val="003366"/>
                  </a:solidFill>
                  <a:cs typeface="+mn-cs"/>
                </a:rPr>
                <a:t>Legend</a:t>
              </a:r>
            </a:p>
          </p:txBody>
        </p:sp>
        <p:sp>
          <p:nvSpPr>
            <p:cNvPr id="1072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eaLnBrk="1" hangingPunct="1">
                <a:defRPr/>
              </a:pPr>
              <a:endParaRPr lang="th-TH" altLang="th-TH" sz="1600">
                <a:solidFill>
                  <a:srgbClr val="003366"/>
                </a:solidFill>
                <a:cs typeface="+mn-cs"/>
              </a:endParaRPr>
            </a:p>
          </p:txBody>
        </p:sp>
        <p:sp>
          <p:nvSpPr>
            <p:cNvPr id="1073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4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eaLnBrk="1" hangingPunct="1">
                <a:buClr>
                  <a:srgbClr val="2E6272"/>
                </a:buClr>
                <a:defRPr/>
              </a:pPr>
              <a:r>
                <a:rPr lang="en-US" altLang="th-TH" sz="1600">
                  <a:solidFill>
                    <a:srgbClr val="003366"/>
                  </a:solidFill>
                  <a:cs typeface="+mn-cs"/>
                </a:rPr>
                <a:t>Legend</a:t>
              </a:r>
            </a:p>
          </p:txBody>
        </p:sp>
        <p:sp>
          <p:nvSpPr>
            <p:cNvPr id="1074" name="LegendRectangle2"/>
            <p:cNvSpPr>
              <a:spLocks noChangeArrowheads="1"/>
            </p:cNvSpPr>
            <p:nvPr/>
          </p:nvSpPr>
          <p:spPr bwMode="auto">
            <a:xfrm>
              <a:off x="4936" y="352"/>
              <a:ext cx="104" cy="10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eaLnBrk="1" hangingPunct="1">
                <a:defRPr/>
              </a:pPr>
              <a:endParaRPr lang="th-TH" altLang="th-TH" sz="1600">
                <a:solidFill>
                  <a:srgbClr val="003366"/>
                </a:solidFill>
                <a:cs typeface="+mn-cs"/>
              </a:endParaRPr>
            </a:p>
          </p:txBody>
        </p:sp>
        <p:sp>
          <p:nvSpPr>
            <p:cNvPr id="1075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4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eaLnBrk="1" hangingPunct="1">
                <a:buClr>
                  <a:srgbClr val="2E6272"/>
                </a:buClr>
                <a:defRPr/>
              </a:pPr>
              <a:r>
                <a:rPr lang="en-US" altLang="th-TH" sz="1600">
                  <a:solidFill>
                    <a:srgbClr val="003366"/>
                  </a:solidFill>
                  <a:cs typeface="+mn-cs"/>
                </a:rPr>
                <a:t>Legend</a:t>
              </a:r>
            </a:p>
          </p:txBody>
        </p:sp>
        <p:sp>
          <p:nvSpPr>
            <p:cNvPr id="1076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eaLnBrk="1" hangingPunct="1">
                <a:defRPr/>
              </a:pPr>
              <a:endParaRPr lang="th-TH" altLang="th-TH" sz="1600">
                <a:solidFill>
                  <a:srgbClr val="003366"/>
                </a:solidFill>
                <a:cs typeface="+mn-cs"/>
              </a:endParaRPr>
            </a:p>
          </p:txBody>
        </p:sp>
        <p:sp>
          <p:nvSpPr>
            <p:cNvPr id="1077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4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eaLnBrk="1" hangingPunct="1">
                <a:buClr>
                  <a:srgbClr val="2E6272"/>
                </a:buClr>
                <a:defRPr/>
              </a:pPr>
              <a:r>
                <a:rPr lang="en-US" altLang="th-TH" sz="1600">
                  <a:solidFill>
                    <a:srgbClr val="003366"/>
                  </a:solidFill>
                  <a:cs typeface="+mn-cs"/>
                </a:rPr>
                <a:t>Legend</a:t>
              </a:r>
            </a:p>
          </p:txBody>
        </p:sp>
        <p:sp>
          <p:nvSpPr>
            <p:cNvPr id="1078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eaLnBrk="1" hangingPunct="1">
                <a:defRPr/>
              </a:pPr>
              <a:endParaRPr lang="th-TH" altLang="th-TH" sz="1600">
                <a:solidFill>
                  <a:srgbClr val="003366"/>
                </a:solidFill>
                <a:cs typeface="+mn-cs"/>
              </a:endParaRPr>
            </a:p>
          </p:txBody>
        </p:sp>
      </p:grpSp>
      <p:grpSp>
        <p:nvGrpSpPr>
          <p:cNvPr id="1033" name="LegendLines" hidden="1"/>
          <p:cNvGrpSpPr/>
          <p:nvPr/>
        </p:nvGrpSpPr>
        <p:grpSpPr bwMode="auto">
          <a:xfrm>
            <a:off x="10551584" y="296334"/>
            <a:ext cx="1445682" cy="806451"/>
            <a:chOff x="4750" y="176"/>
            <a:chExt cx="669" cy="497"/>
          </a:xfrm>
        </p:grpSpPr>
        <p:sp>
          <p:nvSpPr>
            <p:cNvPr id="29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8565" eaLnBrk="1" hangingPunct="1">
                <a:defRPr/>
              </a:pPr>
              <a:endParaRPr lang="en-US" sz="1600">
                <a:solidFill>
                  <a:srgbClr val="003366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30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8565" eaLnBrk="1" hangingPunct="1">
                <a:defRPr/>
              </a:pPr>
              <a:endParaRPr lang="en-US" sz="1600">
                <a:solidFill>
                  <a:srgbClr val="003366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31" name="LineLegend3"/>
            <p:cNvSpPr>
              <a:spLocks noChangeShapeType="1"/>
            </p:cNvSpPr>
            <p:nvPr/>
          </p:nvSpPr>
          <p:spPr bwMode="auto">
            <a:xfrm>
              <a:off x="4750" y="576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8565" eaLnBrk="1" hangingPunct="1">
                <a:defRPr/>
              </a:pPr>
              <a:endParaRPr lang="en-US" sz="1600">
                <a:solidFill>
                  <a:srgbClr val="003366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6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eaLnBrk="1" hangingPunct="1">
                <a:buClr>
                  <a:srgbClr val="2E6272"/>
                </a:buClr>
                <a:defRPr/>
              </a:pPr>
              <a:r>
                <a:rPr lang="en-US" altLang="th-TH" sz="1600">
                  <a:solidFill>
                    <a:srgbClr val="003366"/>
                  </a:solidFill>
                  <a:cs typeface="+mn-cs"/>
                </a:rPr>
                <a:t>Legend</a:t>
              </a:r>
            </a:p>
          </p:txBody>
        </p:sp>
        <p:sp>
          <p:nvSpPr>
            <p:cNvPr id="106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eaLnBrk="1" hangingPunct="1">
                <a:buClr>
                  <a:srgbClr val="2E6272"/>
                </a:buClr>
                <a:defRPr/>
              </a:pPr>
              <a:r>
                <a:rPr lang="en-US" altLang="th-TH" sz="1600">
                  <a:solidFill>
                    <a:srgbClr val="003366"/>
                  </a:solidFill>
                  <a:cs typeface="+mn-cs"/>
                </a:rPr>
                <a:t>Legend</a:t>
              </a:r>
            </a:p>
          </p:txBody>
        </p:sp>
        <p:sp>
          <p:nvSpPr>
            <p:cNvPr id="107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eaLnBrk="1" hangingPunct="1">
                <a:buClr>
                  <a:srgbClr val="2E6272"/>
                </a:buClr>
                <a:defRPr/>
              </a:pPr>
              <a:r>
                <a:rPr lang="en-US" altLang="th-TH" sz="1600">
                  <a:solidFill>
                    <a:srgbClr val="003366"/>
                  </a:solidFill>
                  <a:cs typeface="+mn-cs"/>
                </a:rPr>
                <a:t>Legend</a:t>
              </a:r>
            </a:p>
          </p:txBody>
        </p:sp>
      </p:grpSp>
      <p:grpSp>
        <p:nvGrpSpPr>
          <p:cNvPr id="1034" name="McKSticker" hidden="1"/>
          <p:cNvGrpSpPr/>
          <p:nvPr/>
        </p:nvGrpSpPr>
        <p:grpSpPr bwMode="auto">
          <a:xfrm>
            <a:off x="10587566" y="296335"/>
            <a:ext cx="1422400" cy="283633"/>
            <a:chOff x="7695090" y="285750"/>
            <a:chExt cx="1045685" cy="277018"/>
          </a:xfrm>
        </p:grpSpPr>
        <p:sp>
          <p:nvSpPr>
            <p:cNvPr id="1062" name="StickerRectangle"/>
            <p:cNvSpPr>
              <a:spLocks noChangeArrowheads="1"/>
            </p:cNvSpPr>
            <p:nvPr/>
          </p:nvSpPr>
          <p:spPr bwMode="auto">
            <a:xfrm>
              <a:off x="7695090" y="285750"/>
              <a:ext cx="1045685" cy="27701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algn="r" eaLnBrk="1" hangingPunct="1">
                <a:buClr>
                  <a:srgbClr val="2E6272"/>
                </a:buClr>
                <a:defRPr/>
              </a:pPr>
              <a:r>
                <a:rPr lang="en-US" altLang="th-TH" sz="1600">
                  <a:solidFill>
                    <a:srgbClr val="808080"/>
                  </a:solidFill>
                  <a:cs typeface="+mn-cs"/>
                </a:rPr>
                <a:t>PRELIMINARY</a:t>
              </a:r>
            </a:p>
          </p:txBody>
        </p:sp>
        <p:cxnSp>
          <p:nvCxnSpPr>
            <p:cNvPr id="1063" name="AutoShape 31"/>
            <p:cNvCxnSpPr>
              <a:cxnSpLocks noChangeShapeType="1"/>
              <a:stCxn id="1062" idx="2"/>
              <a:endCxn id="1062" idx="4"/>
            </p:cNvCxnSpPr>
            <p:nvPr/>
          </p:nvCxnSpPr>
          <p:spPr bwMode="auto">
            <a:xfrm>
              <a:off x="7695090" y="285750"/>
              <a:ext cx="0" cy="27701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4" name="AutoShape 32"/>
            <p:cNvCxnSpPr>
              <a:cxnSpLocks noChangeShapeType="1"/>
              <a:stCxn id="1062" idx="4"/>
              <a:endCxn id="1062" idx="6"/>
            </p:cNvCxnSpPr>
            <p:nvPr/>
          </p:nvCxnSpPr>
          <p:spPr bwMode="auto">
            <a:xfrm>
              <a:off x="7695090" y="562768"/>
              <a:ext cx="104568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35" name="McK Slide Elements" hidden="1"/>
          <p:cNvGrpSpPr/>
          <p:nvPr/>
        </p:nvGrpSpPr>
        <p:grpSpPr bwMode="auto">
          <a:xfrm>
            <a:off x="283633" y="6369052"/>
            <a:ext cx="8968317" cy="414867"/>
            <a:chOff x="208756" y="6182967"/>
            <a:chExt cx="6592095" cy="405902"/>
          </a:xfrm>
        </p:grpSpPr>
        <p:sp>
          <p:nvSpPr>
            <p:cNvPr id="61" name="McK 4. Footnote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08756" y="6182967"/>
              <a:ext cx="6592095" cy="200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17930" defTabSz="8953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05255" defTabSz="8953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92605" defTabSz="8953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49805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07005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64205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21405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300" dirty="0">
                  <a:solidFill>
                    <a:srgbClr val="003366"/>
                  </a:solidFill>
                  <a:latin typeface="Arial" panose="020B0604020202020204"/>
                  <a:cs typeface="+mn-cs"/>
                </a:rPr>
                <a:t>1 Footnote</a:t>
              </a:r>
            </a:p>
          </p:txBody>
        </p:sp>
        <p:sp>
          <p:nvSpPr>
            <p:cNvPr id="1061" name="McK 5. Source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08756" y="6387988"/>
              <a:ext cx="6592095" cy="200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478155" indent="-478155" defTabSz="912495">
                <a:tabLst>
                  <a:tab pos="48704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 defTabSz="912495">
                <a:tabLst>
                  <a:tab pos="48704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 defTabSz="912495">
                <a:tabLst>
                  <a:tab pos="48704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 defTabSz="912495">
                <a:tabLst>
                  <a:tab pos="48704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 defTabSz="912495">
                <a:tabLst>
                  <a:tab pos="48704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8704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8704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8704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8704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th-TH" sz="1300">
                  <a:solidFill>
                    <a:srgbClr val="003366"/>
                  </a:solidFill>
                  <a:cs typeface="+mn-cs"/>
                </a:rPr>
                <a:t>Source: Source</a:t>
              </a:r>
            </a:p>
          </p:txBody>
        </p:sp>
      </p:grpSp>
      <p:grpSp>
        <p:nvGrpSpPr>
          <p:cNvPr id="1036" name="McK Moon" hidden="1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10879668" y="1957919"/>
            <a:ext cx="345017" cy="260349"/>
            <a:chOff x="1600" y="1600"/>
            <a:chExt cx="160" cy="160"/>
          </a:xfrm>
        </p:grpSpPr>
        <p:sp>
          <p:nvSpPr>
            <p:cNvPr id="65" name="Oval 90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65" eaLnBrk="1" hangingPunct="1">
                <a:defRPr/>
              </a:pPr>
              <a:endParaRPr lang="en-US" sz="2100">
                <a:solidFill>
                  <a:srgbClr val="003366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66" name="Arc 91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65" eaLnBrk="1" hangingPunct="1">
                <a:defRPr/>
              </a:pPr>
              <a:endParaRPr lang="en-US" sz="2100">
                <a:solidFill>
                  <a:srgbClr val="003366"/>
                </a:solidFill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1037" name="LegendMoons" hidden="1"/>
          <p:cNvGrpSpPr/>
          <p:nvPr/>
        </p:nvGrpSpPr>
        <p:grpSpPr bwMode="auto">
          <a:xfrm>
            <a:off x="10879667" y="296335"/>
            <a:ext cx="1115484" cy="1377951"/>
            <a:chOff x="5428012" y="273840"/>
            <a:chExt cx="820417" cy="1351660"/>
          </a:xfrm>
        </p:grpSpPr>
        <p:sp>
          <p:nvSpPr>
            <p:cNvPr id="1038" name="Legend1"/>
            <p:cNvSpPr>
              <a:spLocks noChangeArrowheads="1"/>
            </p:cNvSpPr>
            <p:nvPr/>
          </p:nvSpPr>
          <p:spPr bwMode="auto">
            <a:xfrm>
              <a:off x="5748706" y="286298"/>
              <a:ext cx="499723" cy="240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eaLnBrk="1" hangingPunct="1">
                <a:buClr>
                  <a:srgbClr val="2E6272"/>
                </a:buClr>
                <a:defRPr/>
              </a:pPr>
              <a:r>
                <a:rPr lang="en-US" altLang="th-TH" sz="1600">
                  <a:solidFill>
                    <a:srgbClr val="003366"/>
                  </a:solidFill>
                  <a:cs typeface="+mn-cs"/>
                </a:rPr>
                <a:t>Legend</a:t>
              </a:r>
            </a:p>
          </p:txBody>
        </p:sp>
        <p:sp>
          <p:nvSpPr>
            <p:cNvPr id="1039" name="Legend2"/>
            <p:cNvSpPr>
              <a:spLocks noChangeArrowheads="1"/>
            </p:cNvSpPr>
            <p:nvPr/>
          </p:nvSpPr>
          <p:spPr bwMode="auto">
            <a:xfrm>
              <a:off x="5748706" y="560367"/>
              <a:ext cx="499723" cy="240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eaLnBrk="1" hangingPunct="1">
                <a:buClr>
                  <a:srgbClr val="2E6272"/>
                </a:buClr>
                <a:defRPr/>
              </a:pPr>
              <a:r>
                <a:rPr lang="en-US" altLang="th-TH" sz="1600">
                  <a:solidFill>
                    <a:srgbClr val="003366"/>
                  </a:solidFill>
                  <a:cs typeface="+mn-cs"/>
                </a:rPr>
                <a:t>Legend</a:t>
              </a:r>
            </a:p>
          </p:txBody>
        </p:sp>
        <p:sp>
          <p:nvSpPr>
            <p:cNvPr id="1040" name="Legend3"/>
            <p:cNvSpPr>
              <a:spLocks noChangeArrowheads="1"/>
            </p:cNvSpPr>
            <p:nvPr/>
          </p:nvSpPr>
          <p:spPr bwMode="auto">
            <a:xfrm>
              <a:off x="5748706" y="836513"/>
              <a:ext cx="499723" cy="240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eaLnBrk="1" hangingPunct="1">
                <a:buClr>
                  <a:srgbClr val="2E6272"/>
                </a:buClr>
                <a:defRPr/>
              </a:pPr>
              <a:r>
                <a:rPr lang="en-US" altLang="th-TH" sz="1600">
                  <a:solidFill>
                    <a:srgbClr val="003366"/>
                  </a:solidFill>
                  <a:cs typeface="+mn-cs"/>
                </a:rPr>
                <a:t>Legend</a:t>
              </a:r>
            </a:p>
          </p:txBody>
        </p:sp>
        <p:sp>
          <p:nvSpPr>
            <p:cNvPr id="1041" name="Legend4"/>
            <p:cNvSpPr>
              <a:spLocks noChangeArrowheads="1"/>
            </p:cNvSpPr>
            <p:nvPr/>
          </p:nvSpPr>
          <p:spPr bwMode="auto">
            <a:xfrm>
              <a:off x="5748706" y="1108505"/>
              <a:ext cx="499723" cy="240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eaLnBrk="1" hangingPunct="1">
                <a:buClr>
                  <a:srgbClr val="2E6272"/>
                </a:buClr>
                <a:defRPr/>
              </a:pPr>
              <a:r>
                <a:rPr lang="en-US" altLang="th-TH" sz="1600">
                  <a:solidFill>
                    <a:srgbClr val="003366"/>
                  </a:solidFill>
                  <a:cs typeface="+mn-cs"/>
                </a:rPr>
                <a:t>Legend</a:t>
              </a:r>
            </a:p>
          </p:txBody>
        </p:sp>
        <p:sp>
          <p:nvSpPr>
            <p:cNvPr id="1042" name="Legend5"/>
            <p:cNvSpPr>
              <a:spLocks noChangeArrowheads="1"/>
            </p:cNvSpPr>
            <p:nvPr/>
          </p:nvSpPr>
          <p:spPr bwMode="auto">
            <a:xfrm>
              <a:off x="5748706" y="1384651"/>
              <a:ext cx="499723" cy="240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 defTabSz="912495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eaLnBrk="1" hangingPunct="1">
                <a:buClr>
                  <a:srgbClr val="2E6272"/>
                </a:buClr>
                <a:defRPr/>
              </a:pPr>
              <a:r>
                <a:rPr lang="en-US" altLang="th-TH" sz="1600">
                  <a:solidFill>
                    <a:srgbClr val="003366"/>
                  </a:solidFill>
                  <a:cs typeface="+mn-cs"/>
                </a:rPr>
                <a:t>Legend</a:t>
              </a:r>
            </a:p>
          </p:txBody>
        </p:sp>
        <p:grpSp>
          <p:nvGrpSpPr>
            <p:cNvPr id="1043" name="MoonLegend1"/>
            <p:cNvGrpSpPr>
              <a:grpSpLocks noChangeAspect="1"/>
            </p:cNvGrpSpPr>
            <p:nvPr userDrawn="1">
              <p:custDataLst>
                <p:tags r:id="rId5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86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8565" eaLnBrk="1" hangingPunct="1">
                  <a:defRPr/>
                </a:pPr>
                <a:endParaRPr lang="en-US" sz="2100">
                  <a:solidFill>
                    <a:srgbClr val="003366"/>
                  </a:solidFill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87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8565" eaLnBrk="1" hangingPunct="1">
                  <a:defRPr/>
                </a:pPr>
                <a:endParaRPr lang="en-US" sz="2100">
                  <a:solidFill>
                    <a:srgbClr val="003366"/>
                  </a:solidFill>
                  <a:latin typeface="Arial" panose="020B0604020202020204"/>
                  <a:cs typeface="+mn-cs"/>
                </a:endParaRPr>
              </a:p>
            </p:txBody>
          </p:sp>
        </p:grpSp>
        <p:grpSp>
          <p:nvGrpSpPr>
            <p:cNvPr id="1044" name="MoonLegend2"/>
            <p:cNvGrpSpPr>
              <a:grpSpLocks noChangeAspect="1"/>
            </p:cNvGrpSpPr>
            <p:nvPr userDrawn="1">
              <p:custDataLst>
                <p:tags r:id="rId6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84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8565" eaLnBrk="1" hangingPunct="1">
                  <a:defRPr/>
                </a:pPr>
                <a:endParaRPr lang="en-US" sz="2100">
                  <a:solidFill>
                    <a:srgbClr val="003366"/>
                  </a:solidFill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85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8565" eaLnBrk="1" hangingPunct="1">
                  <a:defRPr/>
                </a:pPr>
                <a:endParaRPr lang="en-US" sz="2100">
                  <a:solidFill>
                    <a:srgbClr val="003366"/>
                  </a:solidFill>
                  <a:latin typeface="Arial" panose="020B0604020202020204"/>
                  <a:cs typeface="+mn-cs"/>
                </a:endParaRPr>
              </a:p>
            </p:txBody>
          </p:sp>
        </p:grpSp>
        <p:grpSp>
          <p:nvGrpSpPr>
            <p:cNvPr id="1045" name="MoonLegend3"/>
            <p:cNvGrpSpPr>
              <a:grpSpLocks noChangeAspect="1"/>
            </p:cNvGrpSpPr>
            <p:nvPr userDrawn="1">
              <p:custDataLst>
                <p:tags r:id="rId7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82" name="Oval 4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8565" eaLnBrk="1" hangingPunct="1">
                  <a:defRPr/>
                </a:pPr>
                <a:endParaRPr lang="en-US" sz="2100">
                  <a:solidFill>
                    <a:srgbClr val="003366"/>
                  </a:solidFill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83" name="Arc 4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8565" eaLnBrk="1" hangingPunct="1">
                  <a:defRPr/>
                </a:pPr>
                <a:endParaRPr lang="en-US" sz="2100">
                  <a:solidFill>
                    <a:srgbClr val="003366"/>
                  </a:solidFill>
                  <a:latin typeface="Arial" panose="020B0604020202020204"/>
                  <a:cs typeface="+mn-cs"/>
                </a:endParaRPr>
              </a:p>
            </p:txBody>
          </p:sp>
        </p:grpSp>
        <p:grpSp>
          <p:nvGrpSpPr>
            <p:cNvPr id="1046" name="MoonLegend4"/>
            <p:cNvGrpSpPr>
              <a:grpSpLocks noChangeAspect="1"/>
            </p:cNvGrpSpPr>
            <p:nvPr userDrawn="1">
              <p:custDataLst>
                <p:tags r:id="rId8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80" name="Oval 4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2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8565" eaLnBrk="1" hangingPunct="1">
                  <a:defRPr/>
                </a:pPr>
                <a:endParaRPr lang="en-US" sz="2100">
                  <a:solidFill>
                    <a:srgbClr val="003366"/>
                  </a:solidFill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81" name="Arc 42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2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8565" eaLnBrk="1" hangingPunct="1">
                  <a:defRPr/>
                </a:pPr>
                <a:endParaRPr lang="en-US" sz="2100">
                  <a:solidFill>
                    <a:srgbClr val="003366"/>
                  </a:solidFill>
                  <a:latin typeface="Arial" panose="020B0604020202020204"/>
                  <a:cs typeface="+mn-cs"/>
                </a:endParaRPr>
              </a:p>
            </p:txBody>
          </p:sp>
        </p:grpSp>
        <p:grpSp>
          <p:nvGrpSpPr>
            <p:cNvPr id="1047" name="MoonLegend5"/>
            <p:cNvGrpSpPr>
              <a:grpSpLocks noChangeAspect="1"/>
            </p:cNvGrpSpPr>
            <p:nvPr userDrawn="1">
              <p:custDataLst>
                <p:tags r:id="rId9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78" name="Oval 41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694" y="2045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8565" eaLnBrk="1" hangingPunct="1">
                  <a:defRPr/>
                </a:pPr>
                <a:endParaRPr lang="en-US" sz="2100">
                  <a:solidFill>
                    <a:srgbClr val="003366"/>
                  </a:solidFill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79" name="Arc 42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694" y="2045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8565" eaLnBrk="1" hangingPunct="1">
                  <a:defRPr/>
                </a:pPr>
                <a:endParaRPr lang="en-US" sz="2100">
                  <a:solidFill>
                    <a:srgbClr val="003366"/>
                  </a:solidFill>
                  <a:latin typeface="Arial" panose="020B0604020202020204"/>
                  <a:cs typeface="+mn-cs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l" defTabSz="1216660" rtl="0" eaLnBrk="0" fontAlgn="base" hangingPunct="0">
        <a:spcBef>
          <a:spcPct val="0"/>
        </a:spcBef>
        <a:spcAft>
          <a:spcPct val="0"/>
        </a:spcAft>
        <a:tabLst>
          <a:tab pos="365760" algn="l"/>
        </a:tabLst>
        <a:defRPr sz="2500" b="1">
          <a:solidFill>
            <a:schemeClr val="tx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1216660" rtl="0" eaLnBrk="0" fontAlgn="base" hangingPunct="0">
        <a:spcBef>
          <a:spcPct val="0"/>
        </a:spcBef>
        <a:spcAft>
          <a:spcPct val="0"/>
        </a:spcAft>
        <a:tabLst>
          <a:tab pos="365760" algn="l"/>
        </a:tabLst>
        <a:defRPr sz="2500" b="1">
          <a:solidFill>
            <a:schemeClr val="tx2"/>
          </a:solidFill>
          <a:latin typeface="Arial" panose="020B0604020202020204" pitchFamily="34" charset="0"/>
          <a:ea typeface="Arial Unicode MS" pitchFamily="34" charset="-128"/>
          <a:cs typeface="Arial Unicode MS" pitchFamily="34" charset="-128"/>
        </a:defRPr>
      </a:lvl2pPr>
      <a:lvl3pPr algn="l" defTabSz="1216660" rtl="0" eaLnBrk="0" fontAlgn="base" hangingPunct="0">
        <a:spcBef>
          <a:spcPct val="0"/>
        </a:spcBef>
        <a:spcAft>
          <a:spcPct val="0"/>
        </a:spcAft>
        <a:tabLst>
          <a:tab pos="365760" algn="l"/>
        </a:tabLst>
        <a:defRPr sz="2500" b="1">
          <a:solidFill>
            <a:schemeClr val="tx2"/>
          </a:solidFill>
          <a:latin typeface="Arial" panose="020B0604020202020204" pitchFamily="34" charset="0"/>
          <a:ea typeface="Arial Unicode MS" pitchFamily="34" charset="-128"/>
          <a:cs typeface="Arial Unicode MS" pitchFamily="34" charset="-128"/>
        </a:defRPr>
      </a:lvl3pPr>
      <a:lvl4pPr algn="l" defTabSz="1216660" rtl="0" eaLnBrk="0" fontAlgn="base" hangingPunct="0">
        <a:spcBef>
          <a:spcPct val="0"/>
        </a:spcBef>
        <a:spcAft>
          <a:spcPct val="0"/>
        </a:spcAft>
        <a:tabLst>
          <a:tab pos="365760" algn="l"/>
        </a:tabLst>
        <a:defRPr sz="2500" b="1">
          <a:solidFill>
            <a:schemeClr val="tx2"/>
          </a:solidFill>
          <a:latin typeface="Arial" panose="020B0604020202020204" pitchFamily="34" charset="0"/>
          <a:ea typeface="Arial Unicode MS" pitchFamily="34" charset="-128"/>
          <a:cs typeface="Arial Unicode MS" pitchFamily="34" charset="-128"/>
        </a:defRPr>
      </a:lvl4pPr>
      <a:lvl5pPr algn="l" defTabSz="1216660" rtl="0" eaLnBrk="0" fontAlgn="base" hangingPunct="0">
        <a:spcBef>
          <a:spcPct val="0"/>
        </a:spcBef>
        <a:spcAft>
          <a:spcPct val="0"/>
        </a:spcAft>
        <a:tabLst>
          <a:tab pos="365760" algn="l"/>
        </a:tabLst>
        <a:defRPr sz="2500" b="1">
          <a:solidFill>
            <a:schemeClr val="tx2"/>
          </a:solidFill>
          <a:latin typeface="Arial" panose="020B0604020202020204" pitchFamily="34" charset="0"/>
          <a:ea typeface="Arial Unicode MS" pitchFamily="34" charset="-128"/>
          <a:cs typeface="Arial Unicode MS" pitchFamily="34" charset="-128"/>
        </a:defRPr>
      </a:lvl5pPr>
      <a:lvl6pPr marL="621665" algn="l" defTabSz="121666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</a:defRPr>
      </a:lvl6pPr>
      <a:lvl7pPr marL="1243330" algn="l" defTabSz="121666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</a:defRPr>
      </a:lvl7pPr>
      <a:lvl8pPr marL="1864360" algn="l" defTabSz="121666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</a:defRPr>
      </a:lvl8pPr>
      <a:lvl9pPr marL="2486025" algn="l" defTabSz="121666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200" indent="-457200" algn="l" defTabSz="121666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21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262255" indent="-260350" algn="l" defTabSz="121666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21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619760" indent="-355600" algn="l" defTabSz="121666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833755" indent="-209550" algn="l" defTabSz="121666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21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1017905" indent="-175895" algn="l" defTabSz="121666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21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1019175" indent="-177165" algn="l" defTabSz="12166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2100" baseline="0">
          <a:solidFill>
            <a:schemeClr val="tx1"/>
          </a:solidFill>
          <a:latin typeface="+mn-lt"/>
        </a:defRPr>
      </a:lvl6pPr>
      <a:lvl7pPr marL="1019175" indent="-177165" algn="l" defTabSz="12166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2100" baseline="0">
          <a:solidFill>
            <a:schemeClr val="tx1"/>
          </a:solidFill>
          <a:latin typeface="+mn-lt"/>
        </a:defRPr>
      </a:lvl7pPr>
      <a:lvl8pPr marL="1019175" indent="-177165" algn="l" defTabSz="12166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2100" baseline="0">
          <a:solidFill>
            <a:schemeClr val="tx1"/>
          </a:solidFill>
          <a:latin typeface="+mn-lt"/>
        </a:defRPr>
      </a:lvl8pPr>
      <a:lvl9pPr marL="1019175" indent="-177165" algn="l" defTabSz="12166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21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426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algn="l" defTabSz="12426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330" algn="l" defTabSz="12426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64360" algn="l" defTabSz="12426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86025" algn="l" defTabSz="12426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107690" algn="l" defTabSz="12426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29355" algn="l" defTabSz="12426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51020" algn="l" defTabSz="12426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72050" algn="l" defTabSz="12426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" y="0"/>
            <a:ext cx="12189149" cy="6858000"/>
          </a:xfrm>
          <a:prstGeom prst="rect">
            <a:avLst/>
          </a:prstGeom>
        </p:spPr>
      </p:pic>
      <p:sp>
        <p:nvSpPr>
          <p:cNvPr id="6" name="Slide Number Placeholder 5"/>
          <p:cNvSpPr txBox="1"/>
          <p:nvPr userDrawn="1"/>
        </p:nvSpPr>
        <p:spPr>
          <a:xfrm>
            <a:off x="9306928" y="6492878"/>
            <a:ext cx="28448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5F7D7D9-6025-49EA-96FF-80C688369778}" type="slidenum">
              <a:rPr lang="en-US" sz="900" b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r" defTabSz="9137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hdr="0" ftr="0" dt="0"/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1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1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1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1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1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1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922771E-1601-43DF-A50E-B08525D4590D}" type="datetime1">
              <a:rPr lang="th-TH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Cordia New" panose="020B0304020202020204" pitchFamily="34" charset="-3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15/03/64</a:t>
            </a:fld>
            <a:endParaRPr lang="th-TH">
              <a:solidFill>
                <a:prstClr val="black">
                  <a:tint val="75000"/>
                </a:prstClr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black">
                  <a:tint val="75000"/>
                </a:prstClr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3561BA9-CDCF-4958-B8AB-66F3BF063E13}" type="slidenum">
              <a:rPr lang="th-TH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Cordia New" panose="020B0304020202020204" pitchFamily="34" charset="-3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8"/>
          <p:cNvCxnSpPr/>
          <p:nvPr/>
        </p:nvCxnSpPr>
        <p:spPr>
          <a:xfrm flipH="1">
            <a:off x="1304300" y="796324"/>
            <a:ext cx="7866078" cy="0"/>
          </a:xfrm>
          <a:prstGeom prst="line">
            <a:avLst/>
          </a:prstGeom>
          <a:noFill/>
          <a:ln w="28575" cap="flat" cmpd="sng" algn="ctr">
            <a:solidFill>
              <a:srgbClr val="E7E6E6">
                <a:lumMod val="25000"/>
              </a:srgbClr>
            </a:solidFill>
            <a:prstDash val="solid"/>
            <a:miter lim="800000"/>
          </a:ln>
          <a:effectLst/>
        </p:spPr>
      </p:cxnSp>
      <p:pic>
        <p:nvPicPr>
          <p:cNvPr id="8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849" b="28279"/>
          <a:stretch>
            <a:fillRect/>
          </a:stretch>
        </p:blipFill>
        <p:spPr>
          <a:xfrm>
            <a:off x="7561385" y="2160453"/>
            <a:ext cx="4630615" cy="4343864"/>
          </a:xfrm>
          <a:prstGeom prst="rect">
            <a:avLst/>
          </a:prstGeom>
        </p:spPr>
      </p:pic>
      <p:pic>
        <p:nvPicPr>
          <p:cNvPr id="9" name="รูปภาพ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77" y="86264"/>
            <a:ext cx="1148200" cy="109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3"/>
          <p:cNvGrpSpPr/>
          <p:nvPr/>
        </p:nvGrpSpPr>
        <p:grpSpPr>
          <a:xfrm>
            <a:off x="1639015" y="6504319"/>
            <a:ext cx="10552986" cy="258793"/>
            <a:chOff x="2191111" y="6599207"/>
            <a:chExt cx="10552986" cy="258793"/>
          </a:xfrm>
          <a:solidFill>
            <a:srgbClr val="2CB8AE"/>
          </a:solidFill>
        </p:grpSpPr>
        <p:sp>
          <p:nvSpPr>
            <p:cNvPr id="11" name="Flowchart: Manual Input 11"/>
            <p:cNvSpPr/>
            <p:nvPr/>
          </p:nvSpPr>
          <p:spPr>
            <a:xfrm rot="16200000" flipH="1">
              <a:off x="2493036" y="6297283"/>
              <a:ext cx="258792" cy="862641"/>
            </a:xfrm>
            <a:prstGeom prst="flowChartManualInpu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2"/>
            <p:cNvSpPr/>
            <p:nvPr/>
          </p:nvSpPr>
          <p:spPr>
            <a:xfrm>
              <a:off x="2872596" y="6599207"/>
              <a:ext cx="9871501" cy="25879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5"/>
          <p:cNvGrpSpPr/>
          <p:nvPr/>
        </p:nvGrpSpPr>
        <p:grpSpPr>
          <a:xfrm flipH="1" flipV="1">
            <a:off x="0" y="6608085"/>
            <a:ext cx="1663140" cy="258793"/>
            <a:chOff x="2191111" y="6599208"/>
            <a:chExt cx="1663140" cy="258793"/>
          </a:xfrm>
          <a:solidFill>
            <a:srgbClr val="E7E6E6">
              <a:lumMod val="25000"/>
            </a:srgbClr>
          </a:solidFill>
        </p:grpSpPr>
        <p:sp>
          <p:nvSpPr>
            <p:cNvPr id="14" name="Flowchart: Manual Input 16"/>
            <p:cNvSpPr/>
            <p:nvPr/>
          </p:nvSpPr>
          <p:spPr>
            <a:xfrm rot="16200000" flipH="1">
              <a:off x="2493036" y="6297283"/>
              <a:ext cx="258792" cy="862641"/>
            </a:xfrm>
            <a:prstGeom prst="flowChartManualInpu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7"/>
            <p:cNvSpPr/>
            <p:nvPr/>
          </p:nvSpPr>
          <p:spPr>
            <a:xfrm>
              <a:off x="2872597" y="6599208"/>
              <a:ext cx="981654" cy="25879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0639" y="137939"/>
            <a:ext cx="1363006" cy="777856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537" y="137939"/>
            <a:ext cx="1444181" cy="777856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18" name="Slide Number Placeholder 4"/>
          <p:cNvSpPr txBox="1"/>
          <p:nvPr/>
        </p:nvSpPr>
        <p:spPr>
          <a:xfrm>
            <a:off x="9302518" y="64751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042CA9-F3E6-44F8-A916-4BD1AE642894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</p:sldLayoutIdLst>
  <p:txStyles>
    <p:titleStyle>
      <a:lvl1pPr algn="l" defTabSz="556895" rtl="0" eaLnBrk="1" latinLnBrk="0" hangingPunct="1">
        <a:lnSpc>
          <a:spcPct val="90000"/>
        </a:lnSpc>
        <a:spcBef>
          <a:spcPct val="0"/>
        </a:spcBef>
        <a:buNone/>
        <a:defRPr sz="26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065" indent="-139065" algn="l" defTabSz="556895" rtl="0" eaLnBrk="1" latinLnBrk="0" hangingPunct="1">
        <a:lnSpc>
          <a:spcPct val="90000"/>
        </a:lnSpc>
        <a:spcBef>
          <a:spcPts val="61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17830" indent="-139065" algn="l" defTabSz="556895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696595" indent="-139065" algn="l" defTabSz="556895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220" kern="1200">
          <a:solidFill>
            <a:schemeClr val="tx1"/>
          </a:solidFill>
          <a:latin typeface="+mn-lt"/>
          <a:ea typeface="+mn-ea"/>
          <a:cs typeface="+mn-cs"/>
        </a:defRPr>
      </a:lvl3pPr>
      <a:lvl4pPr marL="975360" indent="-139065" algn="l" defTabSz="556895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5" kern="1200">
          <a:solidFill>
            <a:schemeClr val="tx1"/>
          </a:solidFill>
          <a:latin typeface="+mn-lt"/>
          <a:ea typeface="+mn-ea"/>
          <a:cs typeface="+mn-cs"/>
        </a:defRPr>
      </a:lvl4pPr>
      <a:lvl5pPr marL="1253490" indent="-139065" algn="l" defTabSz="556895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5" kern="1200">
          <a:solidFill>
            <a:schemeClr val="tx1"/>
          </a:solidFill>
          <a:latin typeface="+mn-lt"/>
          <a:ea typeface="+mn-ea"/>
          <a:cs typeface="+mn-cs"/>
        </a:defRPr>
      </a:lvl5pPr>
      <a:lvl6pPr marL="1532255" indent="-139065" algn="l" defTabSz="556895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5" kern="1200">
          <a:solidFill>
            <a:schemeClr val="tx1"/>
          </a:solidFill>
          <a:latin typeface="+mn-lt"/>
          <a:ea typeface="+mn-ea"/>
          <a:cs typeface="+mn-cs"/>
        </a:defRPr>
      </a:lvl6pPr>
      <a:lvl7pPr marL="1811020" indent="-139065" algn="l" defTabSz="556895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5" kern="1200">
          <a:solidFill>
            <a:schemeClr val="tx1"/>
          </a:solidFill>
          <a:latin typeface="+mn-lt"/>
          <a:ea typeface="+mn-ea"/>
          <a:cs typeface="+mn-cs"/>
        </a:defRPr>
      </a:lvl7pPr>
      <a:lvl8pPr marL="2089785" indent="-139065" algn="l" defTabSz="556895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5" kern="1200">
          <a:solidFill>
            <a:schemeClr val="tx1"/>
          </a:solidFill>
          <a:latin typeface="+mn-lt"/>
          <a:ea typeface="+mn-ea"/>
          <a:cs typeface="+mn-cs"/>
        </a:defRPr>
      </a:lvl8pPr>
      <a:lvl9pPr marL="2367915" indent="-139065" algn="l" defTabSz="556895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6895" rtl="0" eaLnBrk="1" latinLnBrk="0" hangingPunct="1">
        <a:defRPr sz="1095" kern="1200">
          <a:solidFill>
            <a:schemeClr val="tx1"/>
          </a:solidFill>
          <a:latin typeface="+mn-lt"/>
          <a:ea typeface="+mn-ea"/>
          <a:cs typeface="+mn-cs"/>
        </a:defRPr>
      </a:lvl1pPr>
      <a:lvl2pPr marL="278765" algn="l" defTabSz="556895" rtl="0" eaLnBrk="1" latinLnBrk="0" hangingPunct="1">
        <a:defRPr sz="1095" kern="1200">
          <a:solidFill>
            <a:schemeClr val="tx1"/>
          </a:solidFill>
          <a:latin typeface="+mn-lt"/>
          <a:ea typeface="+mn-ea"/>
          <a:cs typeface="+mn-cs"/>
        </a:defRPr>
      </a:lvl2pPr>
      <a:lvl3pPr marL="557530" algn="l" defTabSz="556895" rtl="0" eaLnBrk="1" latinLnBrk="0" hangingPunct="1">
        <a:defRPr sz="1095" kern="1200">
          <a:solidFill>
            <a:schemeClr val="tx1"/>
          </a:solidFill>
          <a:latin typeface="+mn-lt"/>
          <a:ea typeface="+mn-ea"/>
          <a:cs typeface="+mn-cs"/>
        </a:defRPr>
      </a:lvl3pPr>
      <a:lvl4pPr marL="835660" algn="l" defTabSz="556895" rtl="0" eaLnBrk="1" latinLnBrk="0" hangingPunct="1">
        <a:defRPr sz="1095" kern="1200">
          <a:solidFill>
            <a:schemeClr val="tx1"/>
          </a:solidFill>
          <a:latin typeface="+mn-lt"/>
          <a:ea typeface="+mn-ea"/>
          <a:cs typeface="+mn-cs"/>
        </a:defRPr>
      </a:lvl4pPr>
      <a:lvl5pPr marL="1114425" algn="l" defTabSz="556895" rtl="0" eaLnBrk="1" latinLnBrk="0" hangingPunct="1">
        <a:defRPr sz="1095" kern="1200">
          <a:solidFill>
            <a:schemeClr val="tx1"/>
          </a:solidFill>
          <a:latin typeface="+mn-lt"/>
          <a:ea typeface="+mn-ea"/>
          <a:cs typeface="+mn-cs"/>
        </a:defRPr>
      </a:lvl5pPr>
      <a:lvl6pPr marL="1393190" algn="l" defTabSz="556895" rtl="0" eaLnBrk="1" latinLnBrk="0" hangingPunct="1">
        <a:defRPr sz="109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algn="l" defTabSz="556895" rtl="0" eaLnBrk="1" latinLnBrk="0" hangingPunct="1">
        <a:defRPr sz="1095" kern="1200">
          <a:solidFill>
            <a:schemeClr val="tx1"/>
          </a:solidFill>
          <a:latin typeface="+mn-lt"/>
          <a:ea typeface="+mn-ea"/>
          <a:cs typeface="+mn-cs"/>
        </a:defRPr>
      </a:lvl7pPr>
      <a:lvl8pPr marL="1950085" algn="l" defTabSz="556895" rtl="0" eaLnBrk="1" latinLnBrk="0" hangingPunct="1">
        <a:defRPr sz="1095" kern="1200">
          <a:solidFill>
            <a:schemeClr val="tx1"/>
          </a:solidFill>
          <a:latin typeface="+mn-lt"/>
          <a:ea typeface="+mn-ea"/>
          <a:cs typeface="+mn-cs"/>
        </a:defRPr>
      </a:lvl8pPr>
      <a:lvl9pPr marL="2228850" algn="l" defTabSz="556895" rtl="0" eaLnBrk="1" latinLnBrk="0" hangingPunct="1">
        <a:defRPr sz="10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1217451"/>
              </p:ext>
            </p:extLst>
          </p:nvPr>
        </p:nvGraphicFramePr>
        <p:xfrm>
          <a:off x="191344" y="836713"/>
          <a:ext cx="5834090" cy="57970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4096"/>
                <a:gridCol w="4969994"/>
              </a:tblGrid>
              <a:tr h="313665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รายการโครงการ</a:t>
                      </a:r>
                    </a:p>
                  </a:txBody>
                  <a:tcPr/>
                </a:tc>
              </a:tr>
              <a:tr h="313665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</a:t>
                      </a:r>
                      <a:r>
                        <a:rPr lang="th-TH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th-TH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1.การจัดทำแผนพลังงานแห่งชาติ</a:t>
                      </a:r>
                    </a:p>
                  </a:txBody>
                  <a:tcPr/>
                </a:tc>
              </a:tr>
              <a:tr h="313665"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th-TH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2.การส่งเสริมการแข่งขันในกิจการไฟฟ้า</a:t>
                      </a:r>
                    </a:p>
                  </a:txBody>
                  <a:tcPr/>
                </a:tc>
              </a:tr>
              <a:tr h="522775">
                <a:tc>
                  <a:txBody>
                    <a:bodyPr/>
                    <a:lstStyle/>
                    <a:p>
                      <a:pPr algn="ctr"/>
                      <a:endParaRPr lang="th-TH" sz="1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3030" lvl="0" indent="-113030" algn="l">
                        <a:buNone/>
                      </a:pPr>
                      <a:r>
                        <a:rPr lang="th-TH" sz="1200" b="1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โครงการประเมินผลการส่งเสริมการใช้เชื้อเพลิงชีวภาพในภาคขนส่งและทบทวนหลักเกณฑ์การกำหนดราคาเชื้อเพลิงชีวภาพ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13665">
                <a:tc>
                  <a:txBody>
                    <a:bodyPr/>
                    <a:lstStyle/>
                    <a:p>
                      <a:pPr algn="ctr"/>
                      <a:endParaRPr lang="th-TH" sz="1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200" b="1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การปรับโครงสร้างราคาน้ำมันเชื้อเพลิง (ผีเสื้อกระพือปีก)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13665">
                <a:tc>
                  <a:txBody>
                    <a:bodyPr/>
                    <a:lstStyle/>
                    <a:p>
                      <a:pPr algn="ctr"/>
                      <a:endParaRPr lang="th-TH" sz="1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200" b="1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แนวทางการบริหารจัดการไฟฟ้าสำรอง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48516">
                <a:tc>
                  <a:txBody>
                    <a:bodyPr/>
                    <a:lstStyle/>
                    <a:p>
                      <a:pPr algn="ctr"/>
                      <a:endParaRPr lang="th-TH" sz="1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 การวางเป้าหมายของไทยสู่</a:t>
                      </a:r>
                      <a:r>
                        <a:rPr lang="th-TH" sz="12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Carbon Neutral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48516">
                <a:tc>
                  <a:txBody>
                    <a:bodyPr/>
                    <a:lstStyle/>
                    <a:p>
                      <a:pPr algn="ctr"/>
                      <a:endParaRPr lang="th-TH" sz="1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 </a:t>
                      </a:r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แผนบูรณาการ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 และ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Grid Modernization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13665">
                <a:tc>
                  <a:txBody>
                    <a:bodyPr/>
                    <a:lstStyle/>
                    <a:p>
                      <a:pPr algn="ctr"/>
                      <a:endParaRPr lang="th-TH" sz="1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 การรับซื้อไฟฟ้าจากต่างประเทศ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13665">
                <a:tc>
                  <a:txBody>
                    <a:bodyPr/>
                    <a:lstStyle/>
                    <a:p>
                      <a:pPr algn="ctr"/>
                      <a:endParaRPr lang="th-TH" sz="1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 การขายไฟฟ้าส่วนเกินไปยังประเทศเพื่อนบ้าน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13665">
                <a:tc>
                  <a:txBody>
                    <a:bodyPr/>
                    <a:lstStyle/>
                    <a:p>
                      <a:pPr algn="ctr"/>
                      <a:endParaRPr lang="th-TH" sz="12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 การส่งเสริมยานยนต์ไฟฟ้า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13665">
                <a:tc>
                  <a:txBody>
                    <a:bodyPr/>
                    <a:lstStyle/>
                    <a:p>
                      <a:pPr algn="ctr"/>
                      <a:endParaRPr lang="th-TH" sz="1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</a:t>
                      </a:r>
                      <a:r>
                        <a:rPr lang="th-TH" sz="1200" b="1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การส่งเสริมระบบกักเก็บพลังงาน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(ESS)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13665">
                <a:tc>
                  <a:txBody>
                    <a:bodyPr/>
                    <a:lstStyle/>
                    <a:p>
                      <a:pPr algn="ctr"/>
                      <a:endParaRPr lang="th-TH" sz="1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 ศูนย์สารสนเทศพลังงานแห่งชาติ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13665"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</a:t>
                      </a:r>
                      <a:r>
                        <a:rPr lang="th-TH" sz="1200" b="1" kern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th-TH" sz="12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ส่งเสริม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 </a:t>
                      </a: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ภาคความร้อน 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13665"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0180" indent="-170180" algn="l" defTabSz="914400" rtl="0" eaLnBrk="1" latinLnBrk="0" hangingPunct="1">
                        <a:buNone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ESCO </a:t>
                      </a: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หน่วยงานภาครัฐ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06655"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การดำเนินการ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BEC</a:t>
                      </a:r>
                    </a:p>
                  </a:txBody>
                  <a:tcPr/>
                </a:tc>
              </a:tr>
              <a:tr h="406655"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</a:t>
                      </a:r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โรงไฟฟ้าชุมชน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8610600" y="6140326"/>
            <a:ext cx="2743200" cy="365125"/>
          </a:xfrm>
        </p:spPr>
        <p:txBody>
          <a:bodyPr/>
          <a:lstStyle/>
          <a:p>
            <a:pPr defTabSz="685800">
              <a:defRPr/>
            </a:pPr>
            <a:fld id="{B3561BA9-CDCF-4958-B8AB-66F3BF063E1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19"/>
          <p:cNvSpPr txBox="1"/>
          <p:nvPr/>
        </p:nvSpPr>
        <p:spPr>
          <a:xfrm>
            <a:off x="-70566" y="0"/>
            <a:ext cx="12192000" cy="39878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th-TH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th-TH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th-TH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ข้อเสนอแผนงาน/โครงการตามนโยบายสำคัญ  </a:t>
            </a:r>
            <a:r>
              <a:rPr lang="en-US" altLang="th-TH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 </a:t>
            </a:r>
            <a:r>
              <a:rPr lang="th-TH" altLang="th-TH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เรื่อง</a:t>
            </a:r>
            <a:endParaRPr lang="en-US" altLang="th-TH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59046697"/>
              </p:ext>
            </p:extLst>
          </p:nvPr>
        </p:nvGraphicFramePr>
        <p:xfrm>
          <a:off x="6096000" y="836928"/>
          <a:ext cx="6023610" cy="57968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5990"/>
                <a:gridCol w="5087620"/>
              </a:tblGrid>
              <a:tr h="292873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รายการโครงการ</a:t>
                      </a:r>
                    </a:p>
                  </a:txBody>
                  <a:tcPr/>
                </a:tc>
              </a:tr>
              <a:tr h="312096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ชธ</a:t>
                      </a:r>
                      <a:r>
                        <a:rPr lang="th-TH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200" b="1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1.การเตรียมความพร้อมด้านการพัฒนาร่วมในพื้นที่ </a:t>
                      </a:r>
                      <a:r>
                        <a:rPr lang="en-US" sz="1200" b="1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OCA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297880">
                <a:tc>
                  <a:txBody>
                    <a:bodyPr/>
                    <a:lstStyle/>
                    <a:p>
                      <a:pPr algn="ctr"/>
                      <a:endParaRPr lang="th-TH" sz="1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200" b="1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2.กระบวนการอนุญาโตตุลาการ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12096"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3.Decommissioning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12096">
                <a:tc>
                  <a:txBody>
                    <a:bodyPr/>
                    <a:lstStyle/>
                    <a:p>
                      <a:pPr algn="ctr"/>
                      <a:endParaRPr lang="th-TH" sz="1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4.New Bidding Round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12742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ธพ</a:t>
                      </a:r>
                      <a:r>
                        <a:rPr lang="th-TH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200" b="1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1.นโยบายส่งเสริม</a:t>
                      </a:r>
                      <a:r>
                        <a:rPr lang="th-TH" sz="1200" b="1" kern="120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อี20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290773">
                <a:tc>
                  <a:txBody>
                    <a:bodyPr/>
                    <a:lstStyle/>
                    <a:p>
                      <a:pPr algn="ctr"/>
                      <a:endParaRPr lang="th-TH" sz="1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200" b="1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2.มาตรการป้องกันการลักลอบนำเข้า </a:t>
                      </a:r>
                      <a:r>
                        <a:rPr lang="en-US" sz="1200" b="1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CPO </a:t>
                      </a:r>
                      <a:r>
                        <a:rPr lang="th-TH" sz="1200" b="1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เพื่อผลิต </a:t>
                      </a:r>
                      <a:r>
                        <a:rPr lang="en-US" sz="1200" b="1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B100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35358">
                <a:tc>
                  <a:txBody>
                    <a:bodyPr/>
                    <a:lstStyle/>
                    <a:p>
                      <a:pPr algn="ctr"/>
                      <a:endParaRPr lang="th-TH" sz="1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3.การป้องกันเหตุการณ์ท่อก๊าซระเบิด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84466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สนง</a:t>
                      </a:r>
                      <a:r>
                        <a:rPr lang="th-TH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กกพ</a:t>
                      </a:r>
                      <a:r>
                        <a:rPr lang="th-TH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ส่งเสริมการผลิตไฟฟ้าจากพลังงานแสงอาทิตย์แบบติดตั้งบนหลังคา</a:t>
                      </a:r>
                    </a:p>
                  </a:txBody>
                  <a:tcPr/>
                </a:tc>
              </a:tr>
              <a:tr h="335358"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2.การรับซื้อไฟฟ้าจาก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 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ตามกรอบแผน 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PDP2018 rev.1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290126">
                <a:tc>
                  <a:txBody>
                    <a:bodyPr/>
                    <a:lstStyle/>
                    <a:p>
                      <a:pPr algn="ctr"/>
                      <a:endParaRPr lang="th-TH" sz="1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algn="l">
                        <a:buNone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3.โรงไฟฟ้าขยายผล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290126">
                <a:tc>
                  <a:txBody>
                    <a:bodyPr/>
                    <a:lstStyle/>
                    <a:p>
                      <a:pPr algn="ctr"/>
                      <a:endParaRPr lang="th-TH" sz="1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4.OSS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43758"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5.Virtual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PPA</a:t>
                      </a:r>
                      <a:r>
                        <a:rPr lang="en-US" sz="1200" b="1" kern="1200" baseline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1" kern="1200" baseline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โรงไฟฟ้าพลังงานหมุนเวียน</a:t>
                      </a:r>
                      <a:endParaRPr lang="th-TH" sz="12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43758"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RE 100</a:t>
                      </a:r>
                      <a:r>
                        <a:rPr lang="th-TH" sz="1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package </a:t>
                      </a:r>
                      <a:r>
                        <a:rPr lang="th-TH" sz="1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ภาพรวม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และในพื้นที่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EEC</a:t>
                      </a:r>
                      <a:endParaRPr lang="th-TH" sz="12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3535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กฟผ</a:t>
                      </a:r>
                      <a:r>
                        <a:rPr lang="th-TH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1.MOU 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ระหว่าง </a:t>
                      </a:r>
                      <a:r>
                        <a:rPr lang="th-TH" sz="1200" b="1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กฟผ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. และ ทบ.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37296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ส.</a:t>
                      </a:r>
                      <a:r>
                        <a:rPr lang="th-TH" sz="12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กทอ</a:t>
                      </a:r>
                      <a:r>
                        <a:rPr lang="th-TH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1.การแก้ปัญหาด้านการเงินตามข้อสังเกตของ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1" baseline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สตง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35358">
                <a:tc>
                  <a:txBody>
                    <a:bodyPr/>
                    <a:lstStyle/>
                    <a:p>
                      <a:pPr algn="ctr"/>
                      <a:endParaRPr lang="th-TH" sz="1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2.การแก้ปัญหาประเด็น กอ.</a:t>
                      </a:r>
                      <a:r>
                        <a:rPr lang="th-TH" sz="1200" b="1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รมน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.และ </a:t>
                      </a:r>
                      <a:r>
                        <a:rPr lang="th-TH" sz="1200" b="1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ศอ.บต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/>
                </a:tc>
              </a:tr>
              <a:tr h="335358">
                <a:tc>
                  <a:txBody>
                    <a:bodyPr/>
                    <a:lstStyle/>
                    <a:p>
                      <a:pPr algn="ctr"/>
                      <a:endParaRPr lang="th-TH" sz="1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การจัดสรรและการทำสัญญายืนยันเงินกองทุนฯ ปี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2564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21"/>
          <p:cNvSpPr txBox="1"/>
          <p:nvPr/>
        </p:nvSpPr>
        <p:spPr>
          <a:xfrm>
            <a:off x="8969375" y="64281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EC7F76DA-B74B-484A-8D51-A7D0842AECFD}" type="slidenum">
              <a:rPr lang="th-TH" altLang="th-TH" sz="1600" smtClean="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pPr eaLnBrk="1" hangingPunct="1">
                <a:defRPr/>
              </a:pPr>
              <a:t>1</a:t>
            </a:fld>
            <a:endParaRPr lang="th-TH" altLang="th-TH" sz="1600" dirty="0">
              <a:solidFill>
                <a:srgbClr val="898989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" name="วงเล็บปีกกาขวา 1"/>
          <p:cNvSpPr/>
          <p:nvPr/>
        </p:nvSpPr>
        <p:spPr>
          <a:xfrm>
            <a:off x="10560496" y="4653136"/>
            <a:ext cx="144016" cy="5040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0848528" y="4725144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รอปรับข้อมูลส่งเพิ่มเติม</a:t>
            </a:r>
            <a:endParaRPr lang="en-US" sz="11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3561BA9-CDCF-4958-B8AB-66F3BF063E1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797480"/>
              </p:ext>
            </p:extLst>
          </p:nvPr>
        </p:nvGraphicFramePr>
        <p:xfrm>
          <a:off x="358552" y="1052736"/>
          <a:ext cx="11400154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90"/>
                <a:gridCol w="4158673"/>
                <a:gridCol w="758963"/>
                <a:gridCol w="805251"/>
                <a:gridCol w="732565"/>
                <a:gridCol w="899402"/>
                <a:gridCol w="782708"/>
                <a:gridCol w="864096"/>
                <a:gridCol w="936104"/>
                <a:gridCol w="1126202"/>
              </a:tblGrid>
              <a:tr h="451866"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กิจกรรมหลัก</a:t>
                      </a:r>
                      <a:endParaRPr lang="en-US" altLang="th-TH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กรอบเวลาดำเนินการ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แผนเบิกจ่ายเงิน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2825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รายละเอียด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pc="-5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Q2/64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pc="-5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Q3/64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pc="-5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Q4/64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ต่อเนื่อง</a:t>
                      </a:r>
                    </a:p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ถึงปี</a:t>
                      </a: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endParaRPr lang="en-US" sz="1200" b="0" spc="-5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pc="-5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Q2/64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pc="-5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Q3/64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pc="-5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Q4/64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ต่อเนื่อง</a:t>
                      </a:r>
                    </a:p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ถึงปี 65</a:t>
                      </a:r>
                      <a:endParaRPr lang="en-US" sz="1200" b="0" spc="-5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Virtual PPA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โรงไฟฟ้าพลังงานหมุนเวียน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202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sz="16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6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652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778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775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19"/>
          <p:cNvSpPr txBox="1"/>
          <p:nvPr/>
        </p:nvSpPr>
        <p:spPr>
          <a:xfrm>
            <a:off x="-70566" y="10734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แผนดำเนินงานและแผนลงทุนของโครงการด้านพลังงาน </a:t>
            </a:r>
            <a:r>
              <a:rPr lang="en-US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Q2-Q4/</a:t>
            </a:r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2564</a:t>
            </a:r>
            <a:endParaRPr lang="en-US" sz="1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19"/>
          <p:cNvSpPr txBox="1"/>
          <p:nvPr/>
        </p:nvSpPr>
        <p:spPr>
          <a:xfrm>
            <a:off x="-22030" y="532711"/>
            <a:ext cx="12192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สำนักงานคณะกรรมการกำกับกิจการพลังงาน </a:t>
            </a:r>
            <a:r>
              <a:rPr lang="en-US" altLang="th-TH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altLang="th-TH" sz="20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สนง</a:t>
            </a:r>
            <a:r>
              <a:rPr lang="th-TH" altLang="th-TH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altLang="th-TH" sz="20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กกพ</a:t>
            </a:r>
            <a:r>
              <a:rPr lang="th-TH" altLang="th-TH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altLang="th-TH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th-TH" sz="2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3561BA9-CDCF-4958-B8AB-66F3BF063E1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3337329"/>
              </p:ext>
            </p:extLst>
          </p:nvPr>
        </p:nvGraphicFramePr>
        <p:xfrm>
          <a:off x="358552" y="1052736"/>
          <a:ext cx="11400154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90"/>
                <a:gridCol w="4158673"/>
                <a:gridCol w="758963"/>
                <a:gridCol w="805251"/>
                <a:gridCol w="732565"/>
                <a:gridCol w="899402"/>
                <a:gridCol w="782708"/>
                <a:gridCol w="864096"/>
                <a:gridCol w="936104"/>
                <a:gridCol w="1126202"/>
              </a:tblGrid>
              <a:tr h="451866"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กิจกรรมหลัก</a:t>
                      </a:r>
                      <a:endParaRPr lang="en-US" altLang="th-TH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กรอบเวลาดำเนินการ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แผนเบิกจ่ายเงิน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ล้านบาท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2825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รายละเอียด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pc="-5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Q2/64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pc="-5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Q3/64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pc="-5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Q4/64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ต่อเนื่อง</a:t>
                      </a:r>
                    </a:p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ถึงปี</a:t>
                      </a: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endParaRPr lang="en-US" sz="1200" b="0" spc="-5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pc="-5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Q2/64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pc="-5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Q3/64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pc="-5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Q4/64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ต่อเนื่อง</a:t>
                      </a:r>
                    </a:p>
                    <a:p>
                      <a:pPr algn="ctr"/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ถึงปี 65</a:t>
                      </a:r>
                      <a:endParaRPr lang="en-US" sz="1200" b="0" spc="-5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 100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package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ภาพรวมและในพื้นที่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EEC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202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sz="16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6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652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778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775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19"/>
          <p:cNvSpPr txBox="1"/>
          <p:nvPr/>
        </p:nvSpPr>
        <p:spPr>
          <a:xfrm>
            <a:off x="-70566" y="10734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แผนดำเนินงานและแผนลงทุนของโครงการด้านพลังงาน </a:t>
            </a:r>
            <a:r>
              <a:rPr lang="en-US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Q2-Q4/</a:t>
            </a:r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2564</a:t>
            </a:r>
            <a:endParaRPr lang="en-US" sz="1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19"/>
          <p:cNvSpPr txBox="1"/>
          <p:nvPr/>
        </p:nvSpPr>
        <p:spPr>
          <a:xfrm>
            <a:off x="-22030" y="532711"/>
            <a:ext cx="12192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สำนักงานคณะกรรมการกำกับกิจการพลังงาน </a:t>
            </a:r>
            <a:r>
              <a:rPr lang="en-US" altLang="th-TH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altLang="th-TH" sz="20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สนง</a:t>
            </a:r>
            <a:r>
              <a:rPr lang="th-TH" altLang="th-TH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altLang="th-TH" sz="20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กกพ</a:t>
            </a:r>
            <a:r>
              <a:rPr lang="th-TH" altLang="th-TH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altLang="th-TH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th-TH" sz="2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2180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H4jGZzFk.9HaZFcpPVi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wsK2kBd0GtTDu_lGrIU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heme/theme1.xml><?xml version="1.0" encoding="utf-8"?>
<a:theme xmlns:a="http://schemas.openxmlformats.org/drawingml/2006/main" name="3_MOE_CF_TFY003">
  <a:themeElements>
    <a:clrScheme name="Custom 1">
      <a:dk1>
        <a:srgbClr val="003366"/>
      </a:dk1>
      <a:lt1>
        <a:srgbClr val="FFFFFF"/>
      </a:lt1>
      <a:dk2>
        <a:srgbClr val="2E6272"/>
      </a:dk2>
      <a:lt2>
        <a:srgbClr val="B2B2B2"/>
      </a:lt2>
      <a:accent1>
        <a:srgbClr val="3984C9"/>
      </a:accent1>
      <a:accent2>
        <a:srgbClr val="77AE26"/>
      </a:accent2>
      <a:accent3>
        <a:srgbClr val="FFFFFF"/>
      </a:accent3>
      <a:accent4>
        <a:srgbClr val="002A56"/>
      </a:accent4>
      <a:accent5>
        <a:srgbClr val="AEC2E1"/>
      </a:accent5>
      <a:accent6>
        <a:srgbClr val="FF3300"/>
      </a:accent6>
      <a:hlink>
        <a:srgbClr val="6E815B"/>
      </a:hlink>
      <a:folHlink>
        <a:srgbClr val="90A8B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20000"/>
            <a:lumOff val="80000"/>
          </a:schemeClr>
        </a:solidFill>
        <a:ln w="9525">
          <a:noFill/>
        </a:ln>
      </a:spPr>
      <a:bodyPr rtlCol="0" anchor="ctr"/>
      <a:lstStyle>
        <a:defPPr algn="ctr">
          <a:defRPr sz="140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MOE_CF_TFY003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6CD14"/>
        </a:accent1>
        <a:accent2>
          <a:srgbClr val="FF781E"/>
        </a:accent2>
        <a:accent3>
          <a:srgbClr val="FFFFFF"/>
        </a:accent3>
        <a:accent4>
          <a:srgbClr val="000000"/>
        </a:accent4>
        <a:accent5>
          <a:srgbClr val="F0E3AA"/>
        </a:accent5>
        <a:accent6>
          <a:srgbClr val="E76C1A"/>
        </a:accent6>
        <a:hlink>
          <a:srgbClr val="EE3F22"/>
        </a:hlink>
        <a:folHlink>
          <a:srgbClr val="4343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ai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การออกแบบที่กำหนดเอ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Contents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408</Words>
  <Application>Microsoft Office PowerPoint</Application>
  <PresentationFormat>Custom</PresentationFormat>
  <Paragraphs>94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3_MOE_CF_TFY003</vt:lpstr>
      <vt:lpstr>8_Office Theme</vt:lpstr>
      <vt:lpstr>1_Thai Theme</vt:lpstr>
      <vt:lpstr>การออกแบบที่กำหนดเอง</vt:lpstr>
      <vt:lpstr>10_Contents Slide Master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รายชื่อแผนงาน/โครงการสำคัญ กระทรวงพลังงาน</dc:title>
  <dc:creator>AROONSUK</dc:creator>
  <cp:lastModifiedBy>ENERGY</cp:lastModifiedBy>
  <cp:revision>3466</cp:revision>
  <cp:lastPrinted>2021-03-10T02:01:00Z</cp:lastPrinted>
  <dcterms:created xsi:type="dcterms:W3CDTF">2014-09-12T08:56:00Z</dcterms:created>
  <dcterms:modified xsi:type="dcterms:W3CDTF">2021-03-15T04:56:59Z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1054-10.8.2.6597</vt:lpwstr>
  </property>
</Properties>
</file>