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005" r:id="rId2"/>
  </p:sldIdLst>
  <p:sldSz cx="12192000" cy="6858000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3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7138-1157-456A-B772-0FB328A12FBD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A54-627A-47F4-A2D2-82990AF60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0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0ED-089B-40EB-B395-5F19648ABD5C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A54-627A-47F4-A2D2-82990AF60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2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3486" y="274640"/>
            <a:ext cx="365548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1" y="274640"/>
            <a:ext cx="10767484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3CCB9-0257-4750-9D67-DC9A1E8CD4FB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A54-627A-47F4-A2D2-82990AF60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7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B71D-0392-4884-8687-DF86C5B37216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A54-627A-47F4-A2D2-82990AF60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F8B0-0046-40DF-ACC3-92C559163A6E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A54-627A-47F4-A2D2-82990AF600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2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1600205"/>
            <a:ext cx="72114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7486" y="1600205"/>
            <a:ext cx="721148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9A99-AC84-4295-BC4D-6044188878EE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A54-627A-47F4-A2D2-82990AF60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5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4638"/>
            <a:ext cx="109728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0F26-3BCD-4F59-81F0-9D1ACC682874}" type="datetime1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A54-627A-47F4-A2D2-82990AF60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5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C0FF-FEED-4339-9883-C7B19757A41B}" type="datetime1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A54-627A-47F4-A2D2-82990AF60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5E162-BAB4-4842-9909-CDBBE3B8D8AA}" type="datetime1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A54-627A-47F4-A2D2-82990AF60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8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5159-88FC-4B87-8A5C-0CBC7B3D600A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A54-627A-47F4-A2D2-82990AF60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6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20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20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20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C11E-AB3C-4135-B69F-E2493E33F809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A54-627A-47F4-A2D2-82990AF60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2" y="274638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600205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9156A-E308-453A-B935-7B659057171C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3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3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C3A54-627A-47F4-A2D2-82990AF60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0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CBFAA3-C020-40D9-BFE0-E0875402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A54-627A-47F4-A2D2-82990AF6009E}" type="slidenum">
              <a:rPr lang="en-US" smtClean="0"/>
              <a:t>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C91CE7-3B90-48E0-831F-8BE5E3A5D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" y="10"/>
            <a:ext cx="2518410" cy="5594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FA9CD1E-679A-406F-8793-C75BE043EEDF}"/>
              </a:ext>
            </a:extLst>
          </p:cNvPr>
          <p:cNvSpPr txBox="1"/>
          <p:nvPr/>
        </p:nvSpPr>
        <p:spPr>
          <a:xfrm>
            <a:off x="415359" y="1142462"/>
            <a:ext cx="1148671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AutoNum type="arabicPeriod"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ภาพรวมสถานการณ์พลังงานที่เกี่ยวข้องกับหน่วยงาน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ผลการดำเนินงานที่ผ่านมา</a:t>
            </a:r>
          </a:p>
          <a:p>
            <a:pPr lvl="1">
              <a:spcBef>
                <a:spcPts val="600"/>
              </a:spcBef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2.1 ภาพรวมการดำเนินงานและภารกิจสำคัญของกระทรวงพลังงานที่ผ่านมา</a:t>
            </a: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เพื่อบรรเทาความเดือดร้อนของประชาชน</a:t>
            </a:r>
          </a:p>
          <a:p>
            <a:pPr lvl="1">
              <a:spcBef>
                <a:spcPts val="600"/>
              </a:spcBef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2.2 ความคืบหน้าการดำเนินงานตามแผนด้านพลังงาน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สนพ.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PDP,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Gas Plan, EV, ESS, Smart Grid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พพ.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  AEDP EEP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ธพ.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Oil Plan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ชธ.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แผนบริหารจัดการก๊าซธรรมชาติในช่วงการเปลี่ยนผ่าน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แนวทางหรือแผนงานในการบริหารงานด้านพลังงาน</a:t>
            </a: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ในอนาคต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ของกระทรวงพลังงานและการบูรณาการกับหน่วยงานที่เกี่ยวข้อง                 </a:t>
            </a:r>
            <a:r>
              <a:rPr lang="th-TH" sz="20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ขอให้หน่วยงานนำเสนอแผนย่อยรายสาขาที่อยู่ระหว่างการจัดทำและอาจจะพิจารณานำเสนอแผนด้านพลังงานที่สำคัญอื่นๆ ตามที่เห็นสมควร)</a:t>
            </a:r>
            <a:endParaRPr lang="en-US" sz="2400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>
              <a:spcBef>
                <a:spcPts val="600"/>
              </a:spcBef>
            </a:pP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C719A9-493F-438E-96A7-20EE8C9406FA}"/>
              </a:ext>
            </a:extLst>
          </p:cNvPr>
          <p:cNvSpPr txBox="1"/>
          <p:nvPr/>
        </p:nvSpPr>
        <p:spPr>
          <a:xfrm>
            <a:off x="2030816" y="559445"/>
            <a:ext cx="8899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ภาพรวมการบริหารงานด้านพลังงานของกระทรวงพลังงาน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ในประเด็น ดังนี้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546651-4ED5-4186-B526-C5A210001991}"/>
              </a:ext>
            </a:extLst>
          </p:cNvPr>
          <p:cNvSpPr txBox="1"/>
          <p:nvPr/>
        </p:nvSpPr>
        <p:spPr>
          <a:xfrm>
            <a:off x="352645" y="5715538"/>
            <a:ext cx="114867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เนื้อหาที่ขอให้แต่ละกรมจัดเตรียมและนำเสนอ </a:t>
            </a:r>
            <a:r>
              <a:rPr lang="th-TH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จะต้องไม่เกิน 10 นาที/กรม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ขอได้โปรดจัดส่งข้อมูลให้ กองยุทธศาสตร์และแผนงาน สำนักงานปลัดกระทรวงพลังงาน ทางไปรษณีย์อิเล็กทรอนิกส์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tanchanokch@energy.go.th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ภายในวันที่ 17 กุมภาพันธ์ 2566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เพื่อที่จะได้รวบรวมนำเสนอ ปพน. ต่อไป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D99C49-D96C-4B9D-804E-77D67A17A777}"/>
              </a:ext>
            </a:extLst>
          </p:cNvPr>
          <p:cNvSpPr txBox="1"/>
          <p:nvPr/>
        </p:nvSpPr>
        <p:spPr>
          <a:xfrm>
            <a:off x="415359" y="5315428"/>
            <a:ext cx="1871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636450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185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SarabunPSK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Tanchanok Churdchoo</dc:creator>
  <cp:lastModifiedBy>Tanchanok Churdchoo</cp:lastModifiedBy>
  <cp:revision>8</cp:revision>
  <cp:lastPrinted>2023-02-13T09:09:51Z</cp:lastPrinted>
  <dcterms:created xsi:type="dcterms:W3CDTF">2023-02-13T07:30:44Z</dcterms:created>
  <dcterms:modified xsi:type="dcterms:W3CDTF">2023-02-13T09:52:37Z</dcterms:modified>
</cp:coreProperties>
</file>