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FAFF-D4AA-4277-A941-2F4D1D969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0F9E2-BAA7-4A0F-92AD-A9D8A5241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6B7DC-7220-4E7D-B825-238B6B38B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7AB28-10BC-4FE3-AA8E-6F3AF3AB5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0640B-4081-4E0C-9E38-48C67274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6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294E-9BA3-4878-BF9A-89F38C99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FBACF-F2C7-43E5-9A31-92C4724EF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09D36-02E4-4CE7-9ED2-7F4402A4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C24C5-0F7C-4679-B792-039C8ECF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93A57-4C77-4D31-82C0-457653D1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5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8BF87-7071-4F30-B4C7-4BD81EC39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B05A7-7A34-4F61-B5B6-4166CBB1F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471E9-481A-41EC-A7E5-06EFD052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E4479-77C1-4C85-BD1B-C1AC9A0F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FB724-B09E-464B-8E7B-A2CE6D0A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9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71E2-489D-4E0E-8DD5-7386B078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EA5FE-52A5-40F4-8672-E713DD53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98BE9-438A-47FD-8E68-2C8774B6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12893-4DE0-473C-AD78-48C1FB6B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1FF42-EAC0-4D48-9844-7871747A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7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A48B-E8E2-4558-90F8-7146D3DCE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E883E-9DF3-49F2-848E-5D9EA472E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46E21-2C5B-453D-817B-DA958BA13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21CD-0829-4E05-92CD-1AD616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612DE-FF51-4EED-ADB9-5F85212CA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2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844D-D017-47FC-B389-AD3EF3B7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DE3A-8D48-4FE2-939F-94A924378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F2E76-D48B-42F1-8815-E10F84CC6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577AD-5A55-453B-9DFD-35CA5EC9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5263C-5028-4DF0-A154-DE4571209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30318-181B-4DBA-9387-F303BD83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6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2231-AC2F-4608-BEA6-C0A5A70B1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0D3F1-677C-4445-9E4A-1ED1D7013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13C85-16FF-46BC-A3DD-EECE48BD8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2010A-9B0B-41B8-95C9-895C70BA7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E6F544-D93F-4873-8465-3E865DBA1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FEC25-78D1-46C2-8CEE-03313F23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920803-E5DB-454C-951C-0D87D61BF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239D1-291E-4184-958C-01172B0D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8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0E5D-8EE7-40EA-AA05-32859941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9D8E67-8280-4116-BB49-B7DA6D70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259826-2FC8-4F20-916F-0E795D8E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2B256-ED8A-4C7D-91B3-56D82410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9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808D-F26F-40B2-81BD-6BD1CEDF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EB06B2-2B49-47AF-8D08-53109315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C5321-6322-4108-9E19-39406305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A4C6-302B-42E6-9D30-039B98F0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CDCD-104D-499E-9A21-719F19B43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A5F63-D7BE-409C-BAB1-0261C57F2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C22FC-8F53-4BB3-BD19-5A582D29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0F7FC-F123-4B52-B401-C67D1265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9CAB3-16F4-4507-8C6C-87585929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4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AD7C-DAD3-4EBE-9C5C-FAC4DB23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51F7D-4CC4-4024-8DFC-DF6EC9CB8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4E0F7-22E9-48B9-A03E-C5EB8A98F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7512B-C594-40A5-8F74-D826291A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EEB5C-AC3F-4E5B-9CD8-3D51A7BD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F495C-759C-49D5-B59A-CF4E360B8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7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61EFB-B60F-49A3-8B4C-7FF5F44EC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F7E57-DF36-41CF-A877-E7D3BE02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5F871-7425-42F8-93D7-207E1C69A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139F-4F99-4571-B3F3-3FC7B1CBBDE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9DC89-E697-40A1-8DC0-2200D6FD1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15FDF-6C5C-44E0-8E10-AF66F857F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9188-2328-42E4-91AB-2F48EFBC7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436EF6-F031-4C18-9776-8515C0E53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987005"/>
              </p:ext>
            </p:extLst>
          </p:nvPr>
        </p:nvGraphicFramePr>
        <p:xfrm>
          <a:off x="158621" y="1461137"/>
          <a:ext cx="11655427" cy="338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7">
                  <a:extLst>
                    <a:ext uri="{9D8B030D-6E8A-4147-A177-3AD203B41FA5}">
                      <a16:colId xmlns:a16="http://schemas.microsoft.com/office/drawing/2014/main" val="4186820317"/>
                    </a:ext>
                  </a:extLst>
                </a:gridCol>
                <a:gridCol w="1788741">
                  <a:extLst>
                    <a:ext uri="{9D8B030D-6E8A-4147-A177-3AD203B41FA5}">
                      <a16:colId xmlns:a16="http://schemas.microsoft.com/office/drawing/2014/main" val="951894567"/>
                    </a:ext>
                  </a:extLst>
                </a:gridCol>
                <a:gridCol w="3553097">
                  <a:extLst>
                    <a:ext uri="{9D8B030D-6E8A-4147-A177-3AD203B41FA5}">
                      <a16:colId xmlns:a16="http://schemas.microsoft.com/office/drawing/2014/main" val="50263087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78746904"/>
                    </a:ext>
                  </a:extLst>
                </a:gridCol>
                <a:gridCol w="4106962">
                  <a:extLst>
                    <a:ext uri="{9D8B030D-6E8A-4147-A177-3AD203B41FA5}">
                      <a16:colId xmlns:a16="http://schemas.microsoft.com/office/drawing/2014/main" val="3242737202"/>
                    </a:ext>
                  </a:extLst>
                </a:gridCol>
              </a:tblGrid>
              <a:tr h="519005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สรุปสาระสำคัญ </a:t>
                      </a:r>
                    </a:p>
                    <a:p>
                      <a:pPr algn="ctr"/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(โปรดระบุวัตถุประสงค์/เหตุผลความจำเป็น/การดำเนินงานที่ผ่านมา/ประโยชน์ที่คาดว่าจะได้รับ)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ความเร่งด่วนของเรื่อง</a:t>
                      </a:r>
                    </a:p>
                    <a:p>
                      <a:pPr algn="ctr"/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ผู้มีอำนาจอนุมัติ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(โปรดระบุ รมว./ครม./</a:t>
                      </a:r>
                      <a:r>
                        <a:rPr lang="th-TH" sz="18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คก</a:t>
                      </a:r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</a:t>
                      </a:r>
                      <a:r>
                        <a:rPr lang="th-TH" sz="18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อื่นๆ</a:t>
                      </a:r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)</a:t>
                      </a:r>
                    </a:p>
                    <a:p>
                      <a:pPr algn="ctr"/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128613"/>
                  </a:ext>
                </a:extLst>
              </a:tr>
              <a:tr h="508320"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185657"/>
                  </a:ext>
                </a:extLst>
              </a:tr>
              <a:tr h="415899"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796228"/>
                  </a:ext>
                </a:extLst>
              </a:tr>
              <a:tr h="997079"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943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937D7F7-0183-4D36-BCB4-7C186A9228C7}"/>
              </a:ext>
            </a:extLst>
          </p:cNvPr>
          <p:cNvSpPr txBox="1"/>
          <p:nvPr/>
        </p:nvSpPr>
        <p:spPr>
          <a:xfrm>
            <a:off x="334285" y="704274"/>
            <a:ext cx="11857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ชื่อหน่วยงาน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กรม.........................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7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3FD926-A4CF-455A-B5A8-0D515C96EFD4}"/>
              </a:ext>
            </a:extLst>
          </p:cNvPr>
          <p:cNvSpPr/>
          <p:nvPr/>
        </p:nvSpPr>
        <p:spPr>
          <a:xfrm>
            <a:off x="0" y="0"/>
            <a:ext cx="12192000" cy="77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D44C06-9888-4DDA-910F-D9C346F9E18F}"/>
              </a:ext>
            </a:extLst>
          </p:cNvPr>
          <p:cNvSpPr txBox="1"/>
          <p:nvPr/>
        </p:nvSpPr>
        <p:spPr>
          <a:xfrm>
            <a:off x="102637" y="923730"/>
            <a:ext cx="6270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สรุปสาระสำคัญ </a:t>
            </a:r>
          </a:p>
          <a:p>
            <a:pPr algn="ctr"/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(โปรดระบุวัตถุประสงค์/เหตุผลความจำเป็น/การดำเนินงานที่ผ่านมา/ประโยชน์ที่คาดว่าจะได้รับ)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26CC14-DFA6-407A-AEFC-0CEFE79C5CC3}"/>
              </a:ext>
            </a:extLst>
          </p:cNvPr>
          <p:cNvSpPr txBox="1"/>
          <p:nvPr/>
        </p:nvSpPr>
        <p:spPr>
          <a:xfrm>
            <a:off x="102636" y="4435151"/>
            <a:ext cx="6270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ผู้มีอำนาจอนุมัติ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(โปรดระบุ รมว./ครม./</a:t>
            </a:r>
            <a:r>
              <a:rPr lang="th-TH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คก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</a:t>
            </a:r>
            <a:r>
              <a:rPr lang="th-TH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อื่นๆ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7F0AAD-CC1F-47A2-B4AF-1B073E903D3A}"/>
              </a:ext>
            </a:extLst>
          </p:cNvPr>
          <p:cNvSpPr/>
          <p:nvPr/>
        </p:nvSpPr>
        <p:spPr>
          <a:xfrm>
            <a:off x="214604" y="2088682"/>
            <a:ext cx="6158203" cy="23039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6AF72-875E-4509-95A9-310826C13175}"/>
              </a:ext>
            </a:extLst>
          </p:cNvPr>
          <p:cNvSpPr/>
          <p:nvPr/>
        </p:nvSpPr>
        <p:spPr>
          <a:xfrm>
            <a:off x="177282" y="5185578"/>
            <a:ext cx="6232848" cy="1419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9B2E80-CCE0-40F8-8A82-1B602DE97678}"/>
              </a:ext>
            </a:extLst>
          </p:cNvPr>
          <p:cNvSpPr txBox="1"/>
          <p:nvPr/>
        </p:nvSpPr>
        <p:spPr>
          <a:xfrm>
            <a:off x="4303774" y="187165"/>
            <a:ext cx="5315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เรื่อง................</a:t>
            </a:r>
            <a:endParaRPr lang="en-US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B1AC8A-C50C-475D-A675-B5354A8546B6}"/>
              </a:ext>
            </a:extLst>
          </p:cNvPr>
          <p:cNvSpPr txBox="1"/>
          <p:nvPr/>
        </p:nvSpPr>
        <p:spPr>
          <a:xfrm>
            <a:off x="6706636" y="923730"/>
            <a:ext cx="329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ความเร่งด่วนของเรื่อง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12D301-7E3B-47DF-8197-A55EF49167C2}"/>
              </a:ext>
            </a:extLst>
          </p:cNvPr>
          <p:cNvSpPr/>
          <p:nvPr/>
        </p:nvSpPr>
        <p:spPr>
          <a:xfrm>
            <a:off x="6706637" y="2088682"/>
            <a:ext cx="5190724" cy="23464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6BE18B-A49B-43D8-8E96-2CAE5B491C94}"/>
              </a:ext>
            </a:extLst>
          </p:cNvPr>
          <p:cNvSpPr/>
          <p:nvPr/>
        </p:nvSpPr>
        <p:spPr>
          <a:xfrm>
            <a:off x="6706636" y="5185577"/>
            <a:ext cx="5190725" cy="14852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1F9A70-3178-4881-8062-BAA27D15EA40}"/>
              </a:ext>
            </a:extLst>
          </p:cNvPr>
          <p:cNvSpPr txBox="1"/>
          <p:nvPr/>
        </p:nvSpPr>
        <p:spPr>
          <a:xfrm>
            <a:off x="6706636" y="4481925"/>
            <a:ext cx="4400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7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Tanchanok Churdchoo</dc:creator>
  <cp:lastModifiedBy>MoEN-PC</cp:lastModifiedBy>
  <cp:revision>4</cp:revision>
  <dcterms:created xsi:type="dcterms:W3CDTF">2023-01-31T07:40:50Z</dcterms:created>
  <dcterms:modified xsi:type="dcterms:W3CDTF">2023-02-01T03:06:20Z</dcterms:modified>
</cp:coreProperties>
</file>